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1" r:id="rId2"/>
    <p:sldId id="257" r:id="rId3"/>
    <p:sldId id="259" r:id="rId4"/>
    <p:sldId id="312" r:id="rId5"/>
    <p:sldId id="313" r:id="rId6"/>
    <p:sldId id="260" r:id="rId7"/>
    <p:sldId id="314" r:id="rId8"/>
    <p:sldId id="261" r:id="rId9"/>
    <p:sldId id="262" r:id="rId10"/>
    <p:sldId id="264" r:id="rId11"/>
    <p:sldId id="265" r:id="rId12"/>
    <p:sldId id="268" r:id="rId13"/>
    <p:sldId id="282" r:id="rId14"/>
    <p:sldId id="283" r:id="rId15"/>
    <p:sldId id="269" r:id="rId16"/>
    <p:sldId id="310" r:id="rId17"/>
    <p:sldId id="271" r:id="rId18"/>
    <p:sldId id="315" r:id="rId19"/>
    <p:sldId id="272" r:id="rId20"/>
    <p:sldId id="316" r:id="rId21"/>
    <p:sldId id="273" r:id="rId22"/>
    <p:sldId id="274" r:id="rId23"/>
    <p:sldId id="317" r:id="rId24"/>
    <p:sldId id="275" r:id="rId25"/>
    <p:sldId id="318" r:id="rId26"/>
    <p:sldId id="276" r:id="rId27"/>
    <p:sldId id="319" r:id="rId28"/>
    <p:sldId id="277" r:id="rId29"/>
    <p:sldId id="278" r:id="rId30"/>
    <p:sldId id="279" r:id="rId31"/>
    <p:sldId id="280" r:id="rId32"/>
    <p:sldId id="294" r:id="rId33"/>
    <p:sldId id="290" r:id="rId34"/>
    <p:sldId id="291" r:id="rId35"/>
    <p:sldId id="292" r:id="rId36"/>
    <p:sldId id="293" r:id="rId37"/>
    <p:sldId id="320" r:id="rId38"/>
    <p:sldId id="296" r:id="rId39"/>
    <p:sldId id="297" r:id="rId40"/>
    <p:sldId id="298" r:id="rId41"/>
    <p:sldId id="299" r:id="rId42"/>
    <p:sldId id="300" r:id="rId43"/>
    <p:sldId id="301" r:id="rId44"/>
    <p:sldId id="302" r:id="rId45"/>
    <p:sldId id="303" r:id="rId46"/>
    <p:sldId id="304" r:id="rId47"/>
    <p:sldId id="307" r:id="rId48"/>
    <p:sldId id="305" r:id="rId49"/>
    <p:sldId id="306" r:id="rId50"/>
    <p:sldId id="308" r:id="rId51"/>
    <p:sldId id="309" r:id="rId5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144"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CE5EA7-B1B5-444E-8C7C-CF89C372BA86}"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CB88632A-C2E5-498F-9B75-A0E28E60708E}">
      <dgm:prSet/>
      <dgm:spPr/>
      <dgm:t>
        <a:bodyPr/>
        <a:lstStyle/>
        <a:p>
          <a:pPr>
            <a:lnSpc>
              <a:spcPct val="100000"/>
            </a:lnSpc>
          </a:pPr>
          <a:r>
            <a:rPr lang="es-ES"/>
            <a:t>El gestor de base de datos MongoDB se lo puede asociar a un conjunto de gestores de bases de datos que no tienen como lenguaje principal el SQL para su manipulación.</a:t>
          </a:r>
          <a:endParaRPr lang="en-US"/>
        </a:p>
      </dgm:t>
    </dgm:pt>
    <dgm:pt modelId="{06FFA1F3-9670-411B-9355-A8CA9F648AD1}" type="parTrans" cxnId="{F648390B-5F90-4AD6-A3BD-EC32F6C7257F}">
      <dgm:prSet/>
      <dgm:spPr/>
      <dgm:t>
        <a:bodyPr/>
        <a:lstStyle/>
        <a:p>
          <a:endParaRPr lang="en-US"/>
        </a:p>
      </dgm:t>
    </dgm:pt>
    <dgm:pt modelId="{5969CA3B-40C2-4784-B015-3FEDBA9270D8}" type="sibTrans" cxnId="{F648390B-5F90-4AD6-A3BD-EC32F6C7257F}">
      <dgm:prSet/>
      <dgm:spPr/>
      <dgm:t>
        <a:bodyPr/>
        <a:lstStyle/>
        <a:p>
          <a:endParaRPr lang="en-US"/>
        </a:p>
      </dgm:t>
    </dgm:pt>
    <dgm:pt modelId="{6454624C-65DC-4A3A-AC72-C774663399F0}">
      <dgm:prSet/>
      <dgm:spPr/>
      <dgm:t>
        <a:bodyPr/>
        <a:lstStyle/>
        <a:p>
          <a:pPr>
            <a:lnSpc>
              <a:spcPct val="100000"/>
            </a:lnSpc>
          </a:pPr>
          <a:r>
            <a:rPr lang="es-ES"/>
            <a:t>Los gestores de bases de datos NoSQL no requieren estructuras fijas como tablas, normalmente no soportan operaciones join y presentan como gran ventaja que pueden escalar en forma sencilla.</a:t>
          </a:r>
          <a:endParaRPr lang="en-US"/>
        </a:p>
      </dgm:t>
    </dgm:pt>
    <dgm:pt modelId="{0C998274-1354-4B1F-A11A-F47D707DF5C4}" type="parTrans" cxnId="{10991FDD-D72A-4C93-B89B-14E0169C99DD}">
      <dgm:prSet/>
      <dgm:spPr/>
      <dgm:t>
        <a:bodyPr/>
        <a:lstStyle/>
        <a:p>
          <a:endParaRPr lang="en-US"/>
        </a:p>
      </dgm:t>
    </dgm:pt>
    <dgm:pt modelId="{426336C7-6D29-4C4E-98CE-0F4E237353F0}" type="sibTrans" cxnId="{10991FDD-D72A-4C93-B89B-14E0169C99DD}">
      <dgm:prSet/>
      <dgm:spPr/>
      <dgm:t>
        <a:bodyPr/>
        <a:lstStyle/>
        <a:p>
          <a:endParaRPr lang="en-US"/>
        </a:p>
      </dgm:t>
    </dgm:pt>
    <dgm:pt modelId="{E06403A7-972B-4132-A0A1-735EC183E65F}" type="pres">
      <dgm:prSet presAssocID="{1FCE5EA7-B1B5-444E-8C7C-CF89C372BA86}" presName="root" presStyleCnt="0">
        <dgm:presLayoutVars>
          <dgm:dir/>
          <dgm:resizeHandles val="exact"/>
        </dgm:presLayoutVars>
      </dgm:prSet>
      <dgm:spPr/>
    </dgm:pt>
    <dgm:pt modelId="{8499AC6F-005B-4335-A15F-B12410DFD644}" type="pres">
      <dgm:prSet presAssocID="{CB88632A-C2E5-498F-9B75-A0E28E60708E}" presName="compNode" presStyleCnt="0"/>
      <dgm:spPr/>
    </dgm:pt>
    <dgm:pt modelId="{04376AB0-9A0C-4C82-8FF1-13CDB16935D1}" type="pres">
      <dgm:prSet presAssocID="{CB88632A-C2E5-498F-9B75-A0E28E60708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se de datos"/>
        </a:ext>
      </dgm:extLst>
    </dgm:pt>
    <dgm:pt modelId="{ECA2DEDC-3009-4153-B23C-799FE4522070}" type="pres">
      <dgm:prSet presAssocID="{CB88632A-C2E5-498F-9B75-A0E28E60708E}" presName="spaceRect" presStyleCnt="0"/>
      <dgm:spPr/>
    </dgm:pt>
    <dgm:pt modelId="{01CD0430-E20A-4469-BCA3-13186EFD980D}" type="pres">
      <dgm:prSet presAssocID="{CB88632A-C2E5-498F-9B75-A0E28E60708E}" presName="textRect" presStyleLbl="revTx" presStyleIdx="0" presStyleCnt="2">
        <dgm:presLayoutVars>
          <dgm:chMax val="1"/>
          <dgm:chPref val="1"/>
        </dgm:presLayoutVars>
      </dgm:prSet>
      <dgm:spPr/>
    </dgm:pt>
    <dgm:pt modelId="{95924175-5702-414A-9989-9C6063FEEF78}" type="pres">
      <dgm:prSet presAssocID="{5969CA3B-40C2-4784-B015-3FEDBA9270D8}" presName="sibTrans" presStyleCnt="0"/>
      <dgm:spPr/>
    </dgm:pt>
    <dgm:pt modelId="{4F986093-BC1C-4B1B-B2A2-1FEC10D61842}" type="pres">
      <dgm:prSet presAssocID="{6454624C-65DC-4A3A-AC72-C774663399F0}" presName="compNode" presStyleCnt="0"/>
      <dgm:spPr/>
    </dgm:pt>
    <dgm:pt modelId="{829EBF54-DC02-47B7-B004-48AB2EC16F7D}" type="pres">
      <dgm:prSet presAssocID="{6454624C-65DC-4A3A-AC72-C774663399F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agrama de flujo"/>
        </a:ext>
      </dgm:extLst>
    </dgm:pt>
    <dgm:pt modelId="{5DE096C0-17C8-4147-8642-4AC71862A0AD}" type="pres">
      <dgm:prSet presAssocID="{6454624C-65DC-4A3A-AC72-C774663399F0}" presName="spaceRect" presStyleCnt="0"/>
      <dgm:spPr/>
    </dgm:pt>
    <dgm:pt modelId="{5D4D950D-029E-461F-866C-D66DEED5BA67}" type="pres">
      <dgm:prSet presAssocID="{6454624C-65DC-4A3A-AC72-C774663399F0}" presName="textRect" presStyleLbl="revTx" presStyleIdx="1" presStyleCnt="2">
        <dgm:presLayoutVars>
          <dgm:chMax val="1"/>
          <dgm:chPref val="1"/>
        </dgm:presLayoutVars>
      </dgm:prSet>
      <dgm:spPr/>
    </dgm:pt>
  </dgm:ptLst>
  <dgm:cxnLst>
    <dgm:cxn modelId="{F648390B-5F90-4AD6-A3BD-EC32F6C7257F}" srcId="{1FCE5EA7-B1B5-444E-8C7C-CF89C372BA86}" destId="{CB88632A-C2E5-498F-9B75-A0E28E60708E}" srcOrd="0" destOrd="0" parTransId="{06FFA1F3-9670-411B-9355-A8CA9F648AD1}" sibTransId="{5969CA3B-40C2-4784-B015-3FEDBA9270D8}"/>
    <dgm:cxn modelId="{FE86E389-763F-48D4-AA08-4D2963020B38}" type="presOf" srcId="{6454624C-65DC-4A3A-AC72-C774663399F0}" destId="{5D4D950D-029E-461F-866C-D66DEED5BA67}" srcOrd="0" destOrd="0" presId="urn:microsoft.com/office/officeart/2018/2/layout/IconLabelList"/>
    <dgm:cxn modelId="{71D741A4-300E-46F3-910D-1466AFEA9EB5}" type="presOf" srcId="{1FCE5EA7-B1B5-444E-8C7C-CF89C372BA86}" destId="{E06403A7-972B-4132-A0A1-735EC183E65F}" srcOrd="0" destOrd="0" presId="urn:microsoft.com/office/officeart/2018/2/layout/IconLabelList"/>
    <dgm:cxn modelId="{10991FDD-D72A-4C93-B89B-14E0169C99DD}" srcId="{1FCE5EA7-B1B5-444E-8C7C-CF89C372BA86}" destId="{6454624C-65DC-4A3A-AC72-C774663399F0}" srcOrd="1" destOrd="0" parTransId="{0C998274-1354-4B1F-A11A-F47D707DF5C4}" sibTransId="{426336C7-6D29-4C4E-98CE-0F4E237353F0}"/>
    <dgm:cxn modelId="{5D8E14F2-4C26-46E1-BED2-24370F67F14D}" type="presOf" srcId="{CB88632A-C2E5-498F-9B75-A0E28E60708E}" destId="{01CD0430-E20A-4469-BCA3-13186EFD980D}" srcOrd="0" destOrd="0" presId="urn:microsoft.com/office/officeart/2018/2/layout/IconLabelList"/>
    <dgm:cxn modelId="{31E55265-2412-46E1-96C3-9D5205440F0D}" type="presParOf" srcId="{E06403A7-972B-4132-A0A1-735EC183E65F}" destId="{8499AC6F-005B-4335-A15F-B12410DFD644}" srcOrd="0" destOrd="0" presId="urn:microsoft.com/office/officeart/2018/2/layout/IconLabelList"/>
    <dgm:cxn modelId="{5C3011E3-D208-40C2-BE2B-D84CA561BEAA}" type="presParOf" srcId="{8499AC6F-005B-4335-A15F-B12410DFD644}" destId="{04376AB0-9A0C-4C82-8FF1-13CDB16935D1}" srcOrd="0" destOrd="0" presId="urn:microsoft.com/office/officeart/2018/2/layout/IconLabelList"/>
    <dgm:cxn modelId="{D435FC4C-66DD-4BA9-8CF2-6DFB8C0FD636}" type="presParOf" srcId="{8499AC6F-005B-4335-A15F-B12410DFD644}" destId="{ECA2DEDC-3009-4153-B23C-799FE4522070}" srcOrd="1" destOrd="0" presId="urn:microsoft.com/office/officeart/2018/2/layout/IconLabelList"/>
    <dgm:cxn modelId="{F69C5456-A7A3-4EB4-B7AC-CFE4D0B1325D}" type="presParOf" srcId="{8499AC6F-005B-4335-A15F-B12410DFD644}" destId="{01CD0430-E20A-4469-BCA3-13186EFD980D}" srcOrd="2" destOrd="0" presId="urn:microsoft.com/office/officeart/2018/2/layout/IconLabelList"/>
    <dgm:cxn modelId="{7AEA24DC-1A2E-4A78-9C6B-19D9364741D2}" type="presParOf" srcId="{E06403A7-972B-4132-A0A1-735EC183E65F}" destId="{95924175-5702-414A-9989-9C6063FEEF78}" srcOrd="1" destOrd="0" presId="urn:microsoft.com/office/officeart/2018/2/layout/IconLabelList"/>
    <dgm:cxn modelId="{78F4B943-54AC-4504-9CC8-18BE34EC2406}" type="presParOf" srcId="{E06403A7-972B-4132-A0A1-735EC183E65F}" destId="{4F986093-BC1C-4B1B-B2A2-1FEC10D61842}" srcOrd="2" destOrd="0" presId="urn:microsoft.com/office/officeart/2018/2/layout/IconLabelList"/>
    <dgm:cxn modelId="{63026701-BABD-41C2-B254-7BFBF5F05F77}" type="presParOf" srcId="{4F986093-BC1C-4B1B-B2A2-1FEC10D61842}" destId="{829EBF54-DC02-47B7-B004-48AB2EC16F7D}" srcOrd="0" destOrd="0" presId="urn:microsoft.com/office/officeart/2018/2/layout/IconLabelList"/>
    <dgm:cxn modelId="{F09BF6FC-3AB3-4064-98BB-4929EF178DF8}" type="presParOf" srcId="{4F986093-BC1C-4B1B-B2A2-1FEC10D61842}" destId="{5DE096C0-17C8-4147-8642-4AC71862A0AD}" srcOrd="1" destOrd="0" presId="urn:microsoft.com/office/officeart/2018/2/layout/IconLabelList"/>
    <dgm:cxn modelId="{BF217272-9A3E-4FC2-BBA5-4967A5743ABD}" type="presParOf" srcId="{4F986093-BC1C-4B1B-B2A2-1FEC10D61842}" destId="{5D4D950D-029E-461F-866C-D66DEED5BA6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376AB0-9A0C-4C82-8FF1-13CDB16935D1}">
      <dsp:nvSpPr>
        <dsp:cNvPr id="0" name=""/>
        <dsp:cNvSpPr/>
      </dsp:nvSpPr>
      <dsp:spPr>
        <a:xfrm>
          <a:off x="769998" y="1175258"/>
          <a:ext cx="1164375" cy="116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CD0430-E20A-4469-BCA3-13186EFD980D}">
      <dsp:nvSpPr>
        <dsp:cNvPr id="0" name=""/>
        <dsp:cNvSpPr/>
      </dsp:nvSpPr>
      <dsp:spPr>
        <a:xfrm>
          <a:off x="58436" y="2696017"/>
          <a:ext cx="25875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ES" sz="1100" kern="1200"/>
            <a:t>El gestor de base de datos MongoDB se lo puede asociar a un conjunto de gestores de bases de datos que no tienen como lenguaje principal el SQL para su manipulación.</a:t>
          </a:r>
          <a:endParaRPr lang="en-US" sz="1100" kern="1200"/>
        </a:p>
      </dsp:txBody>
      <dsp:txXfrm>
        <a:off x="58436" y="2696017"/>
        <a:ext cx="2587500" cy="855000"/>
      </dsp:txXfrm>
    </dsp:sp>
    <dsp:sp modelId="{829EBF54-DC02-47B7-B004-48AB2EC16F7D}">
      <dsp:nvSpPr>
        <dsp:cNvPr id="0" name=""/>
        <dsp:cNvSpPr/>
      </dsp:nvSpPr>
      <dsp:spPr>
        <a:xfrm>
          <a:off x="3810311" y="1175258"/>
          <a:ext cx="1164375" cy="116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4D950D-029E-461F-866C-D66DEED5BA67}">
      <dsp:nvSpPr>
        <dsp:cNvPr id="0" name=""/>
        <dsp:cNvSpPr/>
      </dsp:nvSpPr>
      <dsp:spPr>
        <a:xfrm>
          <a:off x="3098748" y="2696017"/>
          <a:ext cx="25875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ES" sz="1100" kern="1200"/>
            <a:t>Los gestores de bases de datos NoSQL no requieren estructuras fijas como tablas, normalmente no soportan operaciones join y presentan como gran ventaja que pueden escalar en forma sencilla.</a:t>
          </a:r>
          <a:endParaRPr lang="en-US" sz="1100" kern="1200"/>
        </a:p>
      </dsp:txBody>
      <dsp:txXfrm>
        <a:off x="3098748" y="2696017"/>
        <a:ext cx="2587500" cy="855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7753D-283B-C4CF-22B0-ED0B43CFCEC2}"/>
              </a:ext>
            </a:extLst>
          </p:cNvPr>
          <p:cNvSpPr txBox="1">
            <a:spLocks noGrp="1"/>
          </p:cNvSpPr>
          <p:nvPr>
            <p:ph type="ctrTitle"/>
          </p:nvPr>
        </p:nvSpPr>
        <p:spPr>
          <a:xfrm>
            <a:off x="3359148" y="389836"/>
            <a:ext cx="8281985" cy="2954654"/>
          </a:xfrm>
        </p:spPr>
        <p:txBody>
          <a:bodyPr/>
          <a:lstStyle>
            <a:lvl1pPr>
              <a:defRPr sz="6400"/>
            </a:lvl1pPr>
          </a:lstStyle>
          <a:p>
            <a:pPr lvl="0"/>
            <a:r>
              <a:rPr lang="en-US"/>
              <a:t>Click to edit Master title style</a:t>
            </a:r>
          </a:p>
        </p:txBody>
      </p:sp>
      <p:sp>
        <p:nvSpPr>
          <p:cNvPr id="3" name="Subtitle 2">
            <a:extLst>
              <a:ext uri="{FF2B5EF4-FFF2-40B4-BE49-F238E27FC236}">
                <a16:creationId xmlns:a16="http://schemas.microsoft.com/office/drawing/2014/main" id="{4DCC4772-54D7-9935-B0B1-4B6B33B1AA25}"/>
              </a:ext>
            </a:extLst>
          </p:cNvPr>
          <p:cNvSpPr txBox="1">
            <a:spLocks noGrp="1"/>
          </p:cNvSpPr>
          <p:nvPr>
            <p:ph type="subTitle" idx="1"/>
          </p:nvPr>
        </p:nvSpPr>
        <p:spPr>
          <a:xfrm>
            <a:off x="3359148" y="3536954"/>
            <a:ext cx="8281985" cy="2555876"/>
          </a:xfrm>
        </p:spPr>
        <p:txBody>
          <a:bodyPr/>
          <a:lstStyle>
            <a:lvl1pPr marL="0" indent="0">
              <a:lnSpc>
                <a:spcPct val="100000"/>
              </a:lnSpc>
              <a:buNone/>
              <a:defRPr sz="2400"/>
            </a:lvl1pPr>
          </a:lstStyle>
          <a:p>
            <a:pPr lvl="0"/>
            <a:r>
              <a:rPr lang="en-US"/>
              <a:t>Click to edit Master subtitle style</a:t>
            </a:r>
          </a:p>
        </p:txBody>
      </p:sp>
      <p:sp>
        <p:nvSpPr>
          <p:cNvPr id="4" name="Date Placeholder 3">
            <a:extLst>
              <a:ext uri="{FF2B5EF4-FFF2-40B4-BE49-F238E27FC236}">
                <a16:creationId xmlns:a16="http://schemas.microsoft.com/office/drawing/2014/main" id="{32AC117D-55E9-B720-2410-A3B5F2EC025D}"/>
              </a:ext>
            </a:extLst>
          </p:cNvPr>
          <p:cNvSpPr txBox="1">
            <a:spLocks noGrp="1"/>
          </p:cNvSpPr>
          <p:nvPr>
            <p:ph type="dt" sz="half" idx="7"/>
          </p:nvPr>
        </p:nvSpPr>
        <p:spPr/>
        <p:txBody>
          <a:bodyPr/>
          <a:lstStyle>
            <a:lvl1pPr>
              <a:defRPr/>
            </a:lvl1pPr>
          </a:lstStyle>
          <a:p>
            <a:pPr lvl="0"/>
            <a:fld id="{004D4294-8268-4335-B430-EDC10B4967DB}" type="datetime2">
              <a:rPr lang="en-US"/>
              <a:pPr lvl="0"/>
              <a:t>Monday, February 6, 2023</a:t>
            </a:fld>
            <a:endParaRPr lang="en-US"/>
          </a:p>
        </p:txBody>
      </p:sp>
      <p:sp>
        <p:nvSpPr>
          <p:cNvPr id="5" name="Footer Placeholder 4">
            <a:extLst>
              <a:ext uri="{FF2B5EF4-FFF2-40B4-BE49-F238E27FC236}">
                <a16:creationId xmlns:a16="http://schemas.microsoft.com/office/drawing/2014/main" id="{E9E01282-A803-3952-AFB5-042E0D3632ED}"/>
              </a:ext>
            </a:extLst>
          </p:cNvPr>
          <p:cNvSpPr txBox="1">
            <a:spLocks noGrp="1"/>
          </p:cNvSpPr>
          <p:nvPr>
            <p:ph type="ftr" sz="quarter" idx="9"/>
          </p:nvPr>
        </p:nvSpPr>
        <p:spPr/>
        <p:txBody>
          <a:bodyPr/>
          <a:lstStyle>
            <a:lvl1pPr>
              <a:defRPr/>
            </a:lvl1pPr>
          </a:lstStyle>
          <a:p>
            <a:pPr lvl="0"/>
            <a:r>
              <a:rPr lang="en-US"/>
              <a:t>Sample Footer</a:t>
            </a:r>
          </a:p>
        </p:txBody>
      </p:sp>
      <p:sp>
        <p:nvSpPr>
          <p:cNvPr id="6" name="Slide Number Placeholder 5">
            <a:extLst>
              <a:ext uri="{FF2B5EF4-FFF2-40B4-BE49-F238E27FC236}">
                <a16:creationId xmlns:a16="http://schemas.microsoft.com/office/drawing/2014/main" id="{471CAEE7-EFF0-00A9-2174-9ADE605737C1}"/>
              </a:ext>
            </a:extLst>
          </p:cNvPr>
          <p:cNvSpPr txBox="1">
            <a:spLocks noGrp="1"/>
          </p:cNvSpPr>
          <p:nvPr>
            <p:ph type="sldNum" sz="quarter" idx="8"/>
          </p:nvPr>
        </p:nvSpPr>
        <p:spPr/>
        <p:txBody>
          <a:bodyPr/>
          <a:lstStyle>
            <a:lvl1pPr>
              <a:defRPr/>
            </a:lvl1pPr>
          </a:lstStyle>
          <a:p>
            <a:pPr lvl="0"/>
            <a:fld id="{C87006BD-0048-4449-B767-0AA2AF534916}" type="slidenum">
              <a:t>‹Nº›</a:t>
            </a:fld>
            <a:endParaRPr lang="en-US"/>
          </a:p>
        </p:txBody>
      </p:sp>
      <p:sp>
        <p:nvSpPr>
          <p:cNvPr id="7" name="Freeform: Shape 18">
            <a:extLst>
              <a:ext uri="{FF2B5EF4-FFF2-40B4-BE49-F238E27FC236}">
                <a16:creationId xmlns:a16="http://schemas.microsoft.com/office/drawing/2014/main" id="{266B20D3-D86F-DC4D-42E3-0B76562EC494}"/>
              </a:ext>
            </a:extLst>
          </p:cNvPr>
          <p:cNvSpPr/>
          <p:nvPr/>
        </p:nvSpPr>
        <p:spPr>
          <a:xfrm rot="2700006">
            <a:off x="612446" y="481890"/>
            <a:ext cx="1079997" cy="1262950"/>
          </a:xfrm>
          <a:custGeom>
            <a:avLst/>
            <a:gdLst>
              <a:gd name="f0" fmla="val 10800000"/>
              <a:gd name="f1" fmla="val 5400000"/>
              <a:gd name="f2" fmla="val 180"/>
              <a:gd name="f3" fmla="val w"/>
              <a:gd name="f4" fmla="val h"/>
              <a:gd name="f5" fmla="val 0"/>
              <a:gd name="f6" fmla="val 1080000"/>
              <a:gd name="f7" fmla="val 1262947"/>
              <a:gd name="f8" fmla="val 540000"/>
              <a:gd name="f9" fmla="val 1064374"/>
              <a:gd name="f10" fmla="val 931034"/>
              <a:gd name="f11" fmla="val 1069029"/>
              <a:gd name="f12" fmla="val 938533"/>
              <a:gd name="f13" fmla="val 1076223"/>
              <a:gd name="f14" fmla="val 956109"/>
              <a:gd name="f15" fmla="val 974307"/>
              <a:gd name="f16" fmla="val 992947"/>
              <a:gd name="f17" fmla="val 1142064"/>
              <a:gd name="f18" fmla="val 838234"/>
              <a:gd name="f19" fmla="val 241766"/>
              <a:gd name="f20" fmla="val 3778"/>
              <a:gd name="f21" fmla="val 10971"/>
              <a:gd name="f22" fmla="val 15626"/>
              <a:gd name="f23" fmla="+- 0 0 -90"/>
              <a:gd name="f24" fmla="*/ f3 1 1080000"/>
              <a:gd name="f25" fmla="*/ f4 1 1262947"/>
              <a:gd name="f26" fmla="+- f7 0 f5"/>
              <a:gd name="f27" fmla="+- f6 0 f5"/>
              <a:gd name="f28" fmla="*/ f23 f0 1"/>
              <a:gd name="f29" fmla="*/ f27 1 1080000"/>
              <a:gd name="f30" fmla="*/ f26 1 1262947"/>
              <a:gd name="f31" fmla="*/ 540000 f27 1"/>
              <a:gd name="f32" fmla="*/ 0 f26 1"/>
              <a:gd name="f33" fmla="*/ 1080000 f27 1"/>
              <a:gd name="f34" fmla="*/ 931034 f26 1"/>
              <a:gd name="f35" fmla="*/ 1064374 f27 1"/>
              <a:gd name="f36" fmla="*/ 1069029 f27 1"/>
              <a:gd name="f37" fmla="*/ 938533 f26 1"/>
              <a:gd name="f38" fmla="*/ 992947 f26 1"/>
              <a:gd name="f39" fmla="*/ 1262947 f26 1"/>
              <a:gd name="f40" fmla="*/ 0 f27 1"/>
              <a:gd name="f41" fmla="*/ 10971 f27 1"/>
              <a:gd name="f42" fmla="*/ 15626 f27 1"/>
              <a:gd name="f43" fmla="*/ f28 1 f2"/>
              <a:gd name="f44" fmla="*/ f31 1 1080000"/>
              <a:gd name="f45" fmla="*/ f32 1 1262947"/>
              <a:gd name="f46" fmla="*/ f33 1 1080000"/>
              <a:gd name="f47" fmla="*/ f34 1 1262947"/>
              <a:gd name="f48" fmla="*/ f35 1 1080000"/>
              <a:gd name="f49" fmla="*/ f36 1 1080000"/>
              <a:gd name="f50" fmla="*/ f37 1 1262947"/>
              <a:gd name="f51" fmla="*/ f38 1 1262947"/>
              <a:gd name="f52" fmla="*/ f39 1 1262947"/>
              <a:gd name="f53" fmla="*/ f40 1 1080000"/>
              <a:gd name="f54" fmla="*/ f41 1 1080000"/>
              <a:gd name="f55" fmla="*/ f42 1 1080000"/>
              <a:gd name="f56" fmla="*/ f5 1 f29"/>
              <a:gd name="f57" fmla="*/ f6 1 f29"/>
              <a:gd name="f58" fmla="*/ f5 1 f30"/>
              <a:gd name="f59" fmla="*/ f7 1 f30"/>
              <a:gd name="f60" fmla="+- f43 0 f1"/>
              <a:gd name="f61" fmla="*/ f44 1 f29"/>
              <a:gd name="f62" fmla="*/ f45 1 f30"/>
              <a:gd name="f63" fmla="*/ f48 1 f29"/>
              <a:gd name="f64" fmla="*/ f47 1 f30"/>
              <a:gd name="f65" fmla="*/ f49 1 f29"/>
              <a:gd name="f66" fmla="*/ f50 1 f30"/>
              <a:gd name="f67" fmla="*/ f46 1 f29"/>
              <a:gd name="f68" fmla="*/ f51 1 f30"/>
              <a:gd name="f69" fmla="*/ f52 1 f30"/>
              <a:gd name="f70" fmla="*/ f53 1 f29"/>
              <a:gd name="f71" fmla="*/ f54 1 f29"/>
              <a:gd name="f72" fmla="*/ f55 1 f29"/>
              <a:gd name="f73" fmla="*/ f56 f24 1"/>
              <a:gd name="f74" fmla="*/ f57 f24 1"/>
              <a:gd name="f75" fmla="*/ f59 f25 1"/>
              <a:gd name="f76" fmla="*/ f58 f25 1"/>
              <a:gd name="f77" fmla="*/ f61 f24 1"/>
              <a:gd name="f78" fmla="*/ f62 f25 1"/>
              <a:gd name="f79" fmla="*/ f63 f24 1"/>
              <a:gd name="f80" fmla="*/ f64 f25 1"/>
              <a:gd name="f81" fmla="*/ f65 f24 1"/>
              <a:gd name="f82" fmla="*/ f66 f25 1"/>
              <a:gd name="f83" fmla="*/ f67 f24 1"/>
              <a:gd name="f84" fmla="*/ f68 f25 1"/>
              <a:gd name="f85" fmla="*/ f69 f25 1"/>
              <a:gd name="f86" fmla="*/ f70 f24 1"/>
              <a:gd name="f87" fmla="*/ f71 f24 1"/>
              <a:gd name="f88" fmla="*/ f72 f24 1"/>
            </a:gdLst>
            <a:ahLst/>
            <a:cxnLst>
              <a:cxn ang="3cd4">
                <a:pos x="hc" y="t"/>
              </a:cxn>
              <a:cxn ang="0">
                <a:pos x="r" y="vc"/>
              </a:cxn>
              <a:cxn ang="cd4">
                <a:pos x="hc" y="b"/>
              </a:cxn>
              <a:cxn ang="cd2">
                <a:pos x="l" y="vc"/>
              </a:cxn>
              <a:cxn ang="f60">
                <a:pos x="f77" y="f78"/>
              </a:cxn>
              <a:cxn ang="f60">
                <a:pos x="f79" y="f80"/>
              </a:cxn>
              <a:cxn ang="f60">
                <a:pos x="f81" y="f82"/>
              </a:cxn>
              <a:cxn ang="f60">
                <a:pos x="f83" y="f84"/>
              </a:cxn>
              <a:cxn ang="f60">
                <a:pos x="f77" y="f85"/>
              </a:cxn>
              <a:cxn ang="f60">
                <a:pos x="f86" y="f84"/>
              </a:cxn>
              <a:cxn ang="f60">
                <a:pos x="f87" y="f82"/>
              </a:cxn>
              <a:cxn ang="f60">
                <a:pos x="f88" y="f80"/>
              </a:cxn>
              <a:cxn ang="f60">
                <a:pos x="f77" y="f78"/>
              </a:cxn>
            </a:cxnLst>
            <a:rect l="f73" t="f76" r="f74" b="f75"/>
            <a:pathLst>
              <a:path w="1080000" h="1262947">
                <a:moveTo>
                  <a:pt x="f8" y="f5"/>
                </a:moveTo>
                <a:lnTo>
                  <a:pt x="f9" y="f10"/>
                </a:lnTo>
                <a:lnTo>
                  <a:pt x="f11" y="f12"/>
                </a:lnTo>
                <a:cubicBezTo>
                  <a:pt x="f13" y="f14"/>
                  <a:pt x="f6" y="f15"/>
                  <a:pt x="f6" y="f16"/>
                </a:cubicBezTo>
                <a:cubicBezTo>
                  <a:pt x="f6" y="f17"/>
                  <a:pt x="f18" y="f7"/>
                  <a:pt x="f8" y="f7"/>
                </a:cubicBezTo>
                <a:cubicBezTo>
                  <a:pt x="f19" y="f7"/>
                  <a:pt x="f5" y="f17"/>
                  <a:pt x="f5" y="f16"/>
                </a:cubicBezTo>
                <a:cubicBezTo>
                  <a:pt x="f5" y="f15"/>
                  <a:pt x="f20" y="f14"/>
                  <a:pt x="f21" y="f12"/>
                </a:cubicBezTo>
                <a:lnTo>
                  <a:pt x="f22" y="f10"/>
                </a:lnTo>
                <a:lnTo>
                  <a:pt x="f8" y="f5"/>
                </a:lnTo>
                <a:close/>
              </a:path>
            </a:pathLst>
          </a:custGeom>
          <a:gradFill>
            <a:gsLst>
              <a:gs pos="0">
                <a:srgbClr val="2C4D2C"/>
              </a:gs>
              <a:gs pos="100000">
                <a:srgbClr val="437643"/>
              </a:gs>
            </a:gsLst>
            <a:lin ang="6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8" name="Oval 19">
            <a:extLst>
              <a:ext uri="{FF2B5EF4-FFF2-40B4-BE49-F238E27FC236}">
                <a16:creationId xmlns:a16="http://schemas.microsoft.com/office/drawing/2014/main" id="{37601D8B-023F-7AFF-24FA-501913D4445F}"/>
              </a:ext>
            </a:extLst>
          </p:cNvPr>
          <p:cNvSpPr/>
          <p:nvPr/>
        </p:nvSpPr>
        <p:spPr>
          <a:xfrm rot="8099985">
            <a:off x="626840" y="828971"/>
            <a:ext cx="539998" cy="107999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243F24"/>
              </a:gs>
              <a:gs pos="100000">
                <a:srgbClr val="2C4D2C"/>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9" name="Oval 24">
            <a:extLst>
              <a:ext uri="{FF2B5EF4-FFF2-40B4-BE49-F238E27FC236}">
                <a16:creationId xmlns:a16="http://schemas.microsoft.com/office/drawing/2014/main" id="{C807FA07-DAD7-4B50-2584-94291A213BA7}"/>
              </a:ext>
            </a:extLst>
          </p:cNvPr>
          <p:cNvSpPr/>
          <p:nvPr/>
        </p:nvSpPr>
        <p:spPr>
          <a:xfrm>
            <a:off x="1800801" y="2472857"/>
            <a:ext cx="359999" cy="35999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1C311C"/>
              </a:gs>
              <a:gs pos="100000">
                <a:srgbClr val="75B075"/>
              </a:gs>
            </a:gsLst>
            <a:path path="circle">
              <a:fillToRect l="100000" b="100000"/>
            </a:path>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grpSp>
        <p:nvGrpSpPr>
          <p:cNvPr id="10" name="Group 33">
            <a:extLst>
              <a:ext uri="{FF2B5EF4-FFF2-40B4-BE49-F238E27FC236}">
                <a16:creationId xmlns:a16="http://schemas.microsoft.com/office/drawing/2014/main" id="{DB229721-2F17-988C-D9EB-D775573265F5}"/>
              </a:ext>
            </a:extLst>
          </p:cNvPr>
          <p:cNvGrpSpPr/>
          <p:nvPr/>
        </p:nvGrpSpPr>
        <p:grpSpPr>
          <a:xfrm>
            <a:off x="1329958" y="4414761"/>
            <a:ext cx="1551027" cy="1909869"/>
            <a:chOff x="1329958" y="4414761"/>
            <a:chExt cx="1551027" cy="1909869"/>
          </a:xfrm>
        </p:grpSpPr>
        <p:sp>
          <p:nvSpPr>
            <p:cNvPr id="11" name="Freeform: Shape 34">
              <a:extLst>
                <a:ext uri="{FF2B5EF4-FFF2-40B4-BE49-F238E27FC236}">
                  <a16:creationId xmlns:a16="http://schemas.microsoft.com/office/drawing/2014/main" id="{177CD26A-855C-F154-656D-A3C2958DDFDE}"/>
                </a:ext>
              </a:extLst>
            </p:cNvPr>
            <p:cNvSpPr/>
            <p:nvPr/>
          </p:nvSpPr>
          <p:spPr>
            <a:xfrm rot="18899994" flipV="1">
              <a:off x="1455989" y="4934153"/>
              <a:ext cx="1853973" cy="926982"/>
            </a:xfrm>
            <a:custGeom>
              <a:avLst/>
              <a:gdLst>
                <a:gd name="f0" fmla="val 10800000"/>
                <a:gd name="f1" fmla="val 5400000"/>
                <a:gd name="f2" fmla="val 180"/>
                <a:gd name="f3" fmla="val w"/>
                <a:gd name="f4" fmla="val h"/>
                <a:gd name="f5" fmla="val 0"/>
                <a:gd name="f6" fmla="val 2658746"/>
                <a:gd name="f7" fmla="val 1329373"/>
                <a:gd name="f8" fmla="val 2063565"/>
                <a:gd name="f9" fmla="val 595181"/>
                <a:gd name="f10" fmla="val 1994059"/>
                <a:gd name="f11" fmla="val 962277"/>
                <a:gd name="f12" fmla="val 1696469"/>
                <a:gd name="f13" fmla="val 664687"/>
                <a:gd name="f14" fmla="+- 0 0 -90"/>
                <a:gd name="f15" fmla="*/ f3 1 2658746"/>
                <a:gd name="f16" fmla="*/ f4 1 1329373"/>
                <a:gd name="f17" fmla="+- f7 0 f5"/>
                <a:gd name="f18" fmla="+- f6 0 f5"/>
                <a:gd name="f19" fmla="*/ f14 f0 1"/>
                <a:gd name="f20" fmla="*/ f18 1 2658746"/>
                <a:gd name="f21" fmla="*/ f17 1 1329373"/>
                <a:gd name="f22" fmla="*/ 1329373 f18 1"/>
                <a:gd name="f23" fmla="*/ 0 f17 1"/>
                <a:gd name="f24" fmla="*/ 2658746 f18 1"/>
                <a:gd name="f25" fmla="*/ 1329373 f17 1"/>
                <a:gd name="f26" fmla="*/ 1994059 f18 1"/>
                <a:gd name="f27" fmla="*/ 664687 f17 1"/>
                <a:gd name="f28" fmla="*/ 664687 f18 1"/>
                <a:gd name="f29" fmla="*/ 0 f18 1"/>
                <a:gd name="f30" fmla="*/ f19 1 f2"/>
                <a:gd name="f31" fmla="*/ f22 1 2658746"/>
                <a:gd name="f32" fmla="*/ f23 1 1329373"/>
                <a:gd name="f33" fmla="*/ f24 1 2658746"/>
                <a:gd name="f34" fmla="*/ f25 1 1329373"/>
                <a:gd name="f35" fmla="*/ f26 1 2658746"/>
                <a:gd name="f36" fmla="*/ f27 1 1329373"/>
                <a:gd name="f37" fmla="*/ f28 1 2658746"/>
                <a:gd name="f38" fmla="*/ f29 1 2658746"/>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1"/>
                <a:gd name="f50" fmla="*/ f37 1 f20"/>
                <a:gd name="f51" fmla="*/ f38 1 f20"/>
                <a:gd name="f52" fmla="*/ f39 f15 1"/>
                <a:gd name="f53" fmla="*/ f40 f15 1"/>
                <a:gd name="f54" fmla="*/ f42 f16 1"/>
                <a:gd name="f55" fmla="*/ f41 f16 1"/>
                <a:gd name="f56" fmla="*/ f44 f15 1"/>
                <a:gd name="f57" fmla="*/ f45 f16 1"/>
                <a:gd name="f58" fmla="*/ f46 f15 1"/>
                <a:gd name="f59" fmla="*/ f47 f16 1"/>
                <a:gd name="f60" fmla="*/ f48 f15 1"/>
                <a:gd name="f61" fmla="*/ f49 f16 1"/>
                <a:gd name="f62" fmla="*/ f50 f15 1"/>
                <a:gd name="f63" fmla="*/ f51 f15 1"/>
              </a:gdLst>
              <a:ahLst/>
              <a:cxnLst>
                <a:cxn ang="3cd4">
                  <a:pos x="hc" y="t"/>
                </a:cxn>
                <a:cxn ang="0">
                  <a:pos x="r" y="vc"/>
                </a:cxn>
                <a:cxn ang="cd4">
                  <a:pos x="hc" y="b"/>
                </a:cxn>
                <a:cxn ang="cd2">
                  <a:pos x="l" y="vc"/>
                </a:cxn>
                <a:cxn ang="f43">
                  <a:pos x="f56" y="f57"/>
                </a:cxn>
                <a:cxn ang="f43">
                  <a:pos x="f58" y="f59"/>
                </a:cxn>
                <a:cxn ang="f43">
                  <a:pos x="f60" y="f59"/>
                </a:cxn>
                <a:cxn ang="f43">
                  <a:pos x="f56" y="f61"/>
                </a:cxn>
                <a:cxn ang="f43">
                  <a:pos x="f62" y="f59"/>
                </a:cxn>
                <a:cxn ang="f43">
                  <a:pos x="f63" y="f59"/>
                </a:cxn>
                <a:cxn ang="f43">
                  <a:pos x="f56" y="f57"/>
                </a:cxn>
              </a:cxnLst>
              <a:rect l="f52" t="f55" r="f53" b="f54"/>
              <a:pathLst>
                <a:path w="2658746" h="1329373">
                  <a:moveTo>
                    <a:pt x="f7" y="f5"/>
                  </a:moveTo>
                  <a:cubicBezTo>
                    <a:pt x="f8" y="f5"/>
                    <a:pt x="f6" y="f9"/>
                    <a:pt x="f6" y="f7"/>
                  </a:cubicBezTo>
                  <a:lnTo>
                    <a:pt x="f10" y="f7"/>
                  </a:lnTo>
                  <a:cubicBezTo>
                    <a:pt x="f10" y="f11"/>
                    <a:pt x="f12" y="f13"/>
                    <a:pt x="f7" y="f13"/>
                  </a:cubicBezTo>
                  <a:cubicBezTo>
                    <a:pt x="f11" y="f13"/>
                    <a:pt x="f13" y="f11"/>
                    <a:pt x="f13" y="f7"/>
                  </a:cubicBezTo>
                  <a:lnTo>
                    <a:pt x="f5" y="f7"/>
                  </a:lnTo>
                  <a:cubicBezTo>
                    <a:pt x="f5" y="f9"/>
                    <a:pt x="f9" y="f5"/>
                    <a:pt x="f7" y="f5"/>
                  </a:cubicBezTo>
                  <a:close/>
                </a:path>
              </a:pathLst>
            </a:custGeom>
            <a:solidFill>
              <a:srgbClr val="1C311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12" name="Freeform: Shape 35">
              <a:extLst>
                <a:ext uri="{FF2B5EF4-FFF2-40B4-BE49-F238E27FC236}">
                  <a16:creationId xmlns:a16="http://schemas.microsoft.com/office/drawing/2014/main" id="{8F713FAB-E7AD-C77D-35C0-9646353D07BE}"/>
                </a:ext>
              </a:extLst>
            </p:cNvPr>
            <p:cNvSpPr/>
            <p:nvPr/>
          </p:nvSpPr>
          <p:spPr>
            <a:xfrm rot="18899994" flipV="1">
              <a:off x="1407452" y="4795202"/>
              <a:ext cx="1853973" cy="1093092"/>
            </a:xfrm>
            <a:custGeom>
              <a:avLst/>
              <a:gdLst>
                <a:gd name="f0" fmla="val 10800000"/>
                <a:gd name="f1" fmla="val 5400000"/>
                <a:gd name="f2" fmla="val 180"/>
                <a:gd name="f3" fmla="val w"/>
                <a:gd name="f4" fmla="val h"/>
                <a:gd name="f5" fmla="val 0"/>
                <a:gd name="f6" fmla="val 2658746"/>
                <a:gd name="f7" fmla="val 1329373"/>
                <a:gd name="f8" fmla="val 2063565"/>
                <a:gd name="f9" fmla="val 595181"/>
                <a:gd name="f10" fmla="val 1994059"/>
                <a:gd name="f11" fmla="val 962277"/>
                <a:gd name="f12" fmla="val 1696469"/>
                <a:gd name="f13" fmla="val 664687"/>
                <a:gd name="f14" fmla="+- 0 0 -90"/>
                <a:gd name="f15" fmla="*/ f3 1 2658746"/>
                <a:gd name="f16" fmla="*/ f4 1 1329373"/>
                <a:gd name="f17" fmla="+- f7 0 f5"/>
                <a:gd name="f18" fmla="+- f6 0 f5"/>
                <a:gd name="f19" fmla="*/ f14 f0 1"/>
                <a:gd name="f20" fmla="*/ f18 1 2658746"/>
                <a:gd name="f21" fmla="*/ f17 1 1329373"/>
                <a:gd name="f22" fmla="*/ 1329373 f18 1"/>
                <a:gd name="f23" fmla="*/ 0 f17 1"/>
                <a:gd name="f24" fmla="*/ 2658746 f18 1"/>
                <a:gd name="f25" fmla="*/ 1329373 f17 1"/>
                <a:gd name="f26" fmla="*/ 1994059 f18 1"/>
                <a:gd name="f27" fmla="*/ 664687 f17 1"/>
                <a:gd name="f28" fmla="*/ 664687 f18 1"/>
                <a:gd name="f29" fmla="*/ 0 f18 1"/>
                <a:gd name="f30" fmla="*/ f19 1 f2"/>
                <a:gd name="f31" fmla="*/ f22 1 2658746"/>
                <a:gd name="f32" fmla="*/ f23 1 1329373"/>
                <a:gd name="f33" fmla="*/ f24 1 2658746"/>
                <a:gd name="f34" fmla="*/ f25 1 1329373"/>
                <a:gd name="f35" fmla="*/ f26 1 2658746"/>
                <a:gd name="f36" fmla="*/ f27 1 1329373"/>
                <a:gd name="f37" fmla="*/ f28 1 2658746"/>
                <a:gd name="f38" fmla="*/ f29 1 2658746"/>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1"/>
                <a:gd name="f50" fmla="*/ f37 1 f20"/>
                <a:gd name="f51" fmla="*/ f38 1 f20"/>
                <a:gd name="f52" fmla="*/ f39 f15 1"/>
                <a:gd name="f53" fmla="*/ f40 f15 1"/>
                <a:gd name="f54" fmla="*/ f42 f16 1"/>
                <a:gd name="f55" fmla="*/ f41 f16 1"/>
                <a:gd name="f56" fmla="*/ f44 f15 1"/>
                <a:gd name="f57" fmla="*/ f45 f16 1"/>
                <a:gd name="f58" fmla="*/ f46 f15 1"/>
                <a:gd name="f59" fmla="*/ f47 f16 1"/>
                <a:gd name="f60" fmla="*/ f48 f15 1"/>
                <a:gd name="f61" fmla="*/ f49 f16 1"/>
                <a:gd name="f62" fmla="*/ f50 f15 1"/>
                <a:gd name="f63" fmla="*/ f51 f15 1"/>
              </a:gdLst>
              <a:ahLst/>
              <a:cxnLst>
                <a:cxn ang="3cd4">
                  <a:pos x="hc" y="t"/>
                </a:cxn>
                <a:cxn ang="0">
                  <a:pos x="r" y="vc"/>
                </a:cxn>
                <a:cxn ang="cd4">
                  <a:pos x="hc" y="b"/>
                </a:cxn>
                <a:cxn ang="cd2">
                  <a:pos x="l" y="vc"/>
                </a:cxn>
                <a:cxn ang="f43">
                  <a:pos x="f56" y="f57"/>
                </a:cxn>
                <a:cxn ang="f43">
                  <a:pos x="f58" y="f59"/>
                </a:cxn>
                <a:cxn ang="f43">
                  <a:pos x="f60" y="f59"/>
                </a:cxn>
                <a:cxn ang="f43">
                  <a:pos x="f56" y="f61"/>
                </a:cxn>
                <a:cxn ang="f43">
                  <a:pos x="f62" y="f59"/>
                </a:cxn>
                <a:cxn ang="f43">
                  <a:pos x="f63" y="f59"/>
                </a:cxn>
                <a:cxn ang="f43">
                  <a:pos x="f56" y="f57"/>
                </a:cxn>
              </a:cxnLst>
              <a:rect l="f52" t="f55" r="f53" b="f54"/>
              <a:pathLst>
                <a:path w="2658746" h="1329373">
                  <a:moveTo>
                    <a:pt x="f7" y="f5"/>
                  </a:moveTo>
                  <a:cubicBezTo>
                    <a:pt x="f8" y="f5"/>
                    <a:pt x="f6" y="f9"/>
                    <a:pt x="f6" y="f7"/>
                  </a:cubicBezTo>
                  <a:lnTo>
                    <a:pt x="f10" y="f7"/>
                  </a:lnTo>
                  <a:cubicBezTo>
                    <a:pt x="f10" y="f11"/>
                    <a:pt x="f12" y="f13"/>
                    <a:pt x="f7" y="f13"/>
                  </a:cubicBezTo>
                  <a:cubicBezTo>
                    <a:pt x="f11" y="f13"/>
                    <a:pt x="f13" y="f11"/>
                    <a:pt x="f13" y="f7"/>
                  </a:cubicBezTo>
                  <a:lnTo>
                    <a:pt x="f5" y="f7"/>
                  </a:lnTo>
                  <a:cubicBezTo>
                    <a:pt x="f5" y="f9"/>
                    <a:pt x="f9" y="f5"/>
                    <a:pt x="f7" y="f5"/>
                  </a:cubicBezTo>
                  <a:close/>
                </a:path>
              </a:pathLst>
            </a:custGeom>
            <a:solidFill>
              <a:srgbClr val="75B075">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13" name="Oval 36">
              <a:extLst>
                <a:ext uri="{FF2B5EF4-FFF2-40B4-BE49-F238E27FC236}">
                  <a16:creationId xmlns:a16="http://schemas.microsoft.com/office/drawing/2014/main" id="{F0EAB46B-F1FC-E52F-5AB4-6B2A9F9CC3C8}"/>
                </a:ext>
              </a:extLst>
            </p:cNvPr>
            <p:cNvSpPr/>
            <p:nvPr/>
          </p:nvSpPr>
          <p:spPr>
            <a:xfrm rot="13500015" flipV="1">
              <a:off x="2490729" y="4344627"/>
              <a:ext cx="107094" cy="46659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2C4D2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14" name="Oval 37">
              <a:extLst>
                <a:ext uri="{FF2B5EF4-FFF2-40B4-BE49-F238E27FC236}">
                  <a16:creationId xmlns:a16="http://schemas.microsoft.com/office/drawing/2014/main" id="{98D473BA-7ED5-9730-C8DF-AF18A7366FE0}"/>
                </a:ext>
              </a:extLst>
            </p:cNvPr>
            <p:cNvSpPr/>
            <p:nvPr/>
          </p:nvSpPr>
          <p:spPr>
            <a:xfrm rot="13500015" flipV="1">
              <a:off x="1509706" y="5325650"/>
              <a:ext cx="107094" cy="46659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2C4D2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grpSp>
    </p:spTree>
    <p:extLst>
      <p:ext uri="{BB962C8B-B14F-4D97-AF65-F5344CB8AC3E}">
        <p14:creationId xmlns:p14="http://schemas.microsoft.com/office/powerpoint/2010/main" val="361910575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2AEEC-15C0-9007-8567-0311357582DA}"/>
              </a:ext>
            </a:extLst>
          </p:cNvPr>
          <p:cNvSpPr txBox="1">
            <a:spLocks noGrp="1"/>
          </p:cNvSpPr>
          <p:nvPr>
            <p:ph type="title"/>
          </p:nvPr>
        </p:nvSpPr>
        <p:spPr>
          <a:xfrm>
            <a:off x="550861" y="503907"/>
            <a:ext cx="11090272" cy="1333058"/>
          </a:xfrm>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2230B64A-B4DD-8766-6CA8-A3C4D8DCE605}"/>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75A7CE-929D-7CAD-CE00-6B7CB9A0269D}"/>
              </a:ext>
            </a:extLst>
          </p:cNvPr>
          <p:cNvSpPr txBox="1">
            <a:spLocks noGrp="1"/>
          </p:cNvSpPr>
          <p:nvPr>
            <p:ph type="dt" sz="half" idx="7"/>
          </p:nvPr>
        </p:nvSpPr>
        <p:spPr/>
        <p:txBody>
          <a:bodyPr/>
          <a:lstStyle>
            <a:lvl1pPr>
              <a:defRPr/>
            </a:lvl1pPr>
          </a:lstStyle>
          <a:p>
            <a:pPr lvl="0"/>
            <a:fld id="{26F68346-57E3-48DD-8E5A-0551463419BE}" type="datetime2">
              <a:rPr lang="en-US"/>
              <a:pPr lvl="0"/>
              <a:t>Monday, February 6, 2023</a:t>
            </a:fld>
            <a:endParaRPr lang="en-US"/>
          </a:p>
        </p:txBody>
      </p:sp>
      <p:sp>
        <p:nvSpPr>
          <p:cNvPr id="5" name="Footer Placeholder 4">
            <a:extLst>
              <a:ext uri="{FF2B5EF4-FFF2-40B4-BE49-F238E27FC236}">
                <a16:creationId xmlns:a16="http://schemas.microsoft.com/office/drawing/2014/main" id="{04E44129-E70E-AD04-039E-FC2A61098580}"/>
              </a:ext>
            </a:extLst>
          </p:cNvPr>
          <p:cNvSpPr txBox="1">
            <a:spLocks noGrp="1"/>
          </p:cNvSpPr>
          <p:nvPr>
            <p:ph type="ftr" sz="quarter" idx="9"/>
          </p:nvPr>
        </p:nvSpPr>
        <p:spPr/>
        <p:txBody>
          <a:bodyPr/>
          <a:lstStyle>
            <a:lvl1pPr>
              <a:defRPr/>
            </a:lvl1pPr>
          </a:lstStyle>
          <a:p>
            <a:pPr lvl="0"/>
            <a:r>
              <a:rPr lang="en-US"/>
              <a:t>Sample Footer</a:t>
            </a:r>
          </a:p>
        </p:txBody>
      </p:sp>
      <p:sp>
        <p:nvSpPr>
          <p:cNvPr id="6" name="Slide Number Placeholder 5">
            <a:extLst>
              <a:ext uri="{FF2B5EF4-FFF2-40B4-BE49-F238E27FC236}">
                <a16:creationId xmlns:a16="http://schemas.microsoft.com/office/drawing/2014/main" id="{739F1506-510A-AF3B-75A5-32F92EF62F7E}"/>
              </a:ext>
            </a:extLst>
          </p:cNvPr>
          <p:cNvSpPr txBox="1">
            <a:spLocks noGrp="1"/>
          </p:cNvSpPr>
          <p:nvPr>
            <p:ph type="sldNum" sz="quarter" idx="8"/>
          </p:nvPr>
        </p:nvSpPr>
        <p:spPr/>
        <p:txBody>
          <a:bodyPr/>
          <a:lstStyle>
            <a:lvl1pPr>
              <a:defRPr/>
            </a:lvl1pPr>
          </a:lstStyle>
          <a:p>
            <a:pPr lvl="0"/>
            <a:fld id="{99D1DA48-3372-49E1-85E6-2EE7219900E4}" type="slidenum">
              <a:t>‹Nº›</a:t>
            </a:fld>
            <a:endParaRPr lang="en-US"/>
          </a:p>
        </p:txBody>
      </p:sp>
    </p:spTree>
    <p:extLst>
      <p:ext uri="{BB962C8B-B14F-4D97-AF65-F5344CB8AC3E}">
        <p14:creationId xmlns:p14="http://schemas.microsoft.com/office/powerpoint/2010/main" val="3625832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77D2DB-24E7-30C6-2DB6-1BF7B13251DB}"/>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A97D434C-213C-1091-CE5C-69CC952319BE}"/>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8B51C1-4626-D3A3-A354-D952E257CD98}"/>
              </a:ext>
            </a:extLst>
          </p:cNvPr>
          <p:cNvSpPr txBox="1">
            <a:spLocks noGrp="1"/>
          </p:cNvSpPr>
          <p:nvPr>
            <p:ph type="dt" sz="half" idx="7"/>
          </p:nvPr>
        </p:nvSpPr>
        <p:spPr/>
        <p:txBody>
          <a:bodyPr/>
          <a:lstStyle>
            <a:lvl1pPr>
              <a:defRPr/>
            </a:lvl1pPr>
          </a:lstStyle>
          <a:p>
            <a:pPr lvl="0"/>
            <a:fld id="{705E35C6-996B-41D7-AF8E-3AA2911A9A76}" type="datetime2">
              <a:rPr lang="en-US"/>
              <a:pPr lvl="0"/>
              <a:t>Monday, February 6, 2023</a:t>
            </a:fld>
            <a:endParaRPr lang="en-US"/>
          </a:p>
        </p:txBody>
      </p:sp>
      <p:sp>
        <p:nvSpPr>
          <p:cNvPr id="5" name="Footer Placeholder 4">
            <a:extLst>
              <a:ext uri="{FF2B5EF4-FFF2-40B4-BE49-F238E27FC236}">
                <a16:creationId xmlns:a16="http://schemas.microsoft.com/office/drawing/2014/main" id="{4A958DB9-F7AB-4B03-0293-8BDC41788588}"/>
              </a:ext>
            </a:extLst>
          </p:cNvPr>
          <p:cNvSpPr txBox="1">
            <a:spLocks noGrp="1"/>
          </p:cNvSpPr>
          <p:nvPr>
            <p:ph type="ftr" sz="quarter" idx="9"/>
          </p:nvPr>
        </p:nvSpPr>
        <p:spPr/>
        <p:txBody>
          <a:bodyPr/>
          <a:lstStyle>
            <a:lvl1pPr>
              <a:defRPr/>
            </a:lvl1pPr>
          </a:lstStyle>
          <a:p>
            <a:pPr lvl="0"/>
            <a:r>
              <a:rPr lang="en-US"/>
              <a:t>Sample Footer</a:t>
            </a:r>
          </a:p>
        </p:txBody>
      </p:sp>
      <p:sp>
        <p:nvSpPr>
          <p:cNvPr id="6" name="Slide Number Placeholder 5">
            <a:extLst>
              <a:ext uri="{FF2B5EF4-FFF2-40B4-BE49-F238E27FC236}">
                <a16:creationId xmlns:a16="http://schemas.microsoft.com/office/drawing/2014/main" id="{89B38761-E8D2-4D69-EEF5-E9FAE384EA9F}"/>
              </a:ext>
            </a:extLst>
          </p:cNvPr>
          <p:cNvSpPr txBox="1">
            <a:spLocks noGrp="1"/>
          </p:cNvSpPr>
          <p:nvPr>
            <p:ph type="sldNum" sz="quarter" idx="8"/>
          </p:nvPr>
        </p:nvSpPr>
        <p:spPr/>
        <p:txBody>
          <a:bodyPr/>
          <a:lstStyle>
            <a:lvl1pPr>
              <a:defRPr/>
            </a:lvl1pPr>
          </a:lstStyle>
          <a:p>
            <a:pPr lvl="0"/>
            <a:fld id="{7DBC093C-ECA3-4F82-8B80-46E934069C5B}" type="slidenum">
              <a:t>‹Nº›</a:t>
            </a:fld>
            <a:endParaRPr lang="en-US"/>
          </a:p>
        </p:txBody>
      </p:sp>
    </p:spTree>
    <p:extLst>
      <p:ext uri="{BB962C8B-B14F-4D97-AF65-F5344CB8AC3E}">
        <p14:creationId xmlns:p14="http://schemas.microsoft.com/office/powerpoint/2010/main" val="1347874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C606F133-CB37-57F4-86CA-1730BB614FA9}"/>
              </a:ext>
            </a:extLst>
          </p:cNvPr>
          <p:cNvGrpSpPr/>
          <p:nvPr/>
        </p:nvGrpSpPr>
        <p:grpSpPr>
          <a:xfrm>
            <a:off x="613993" y="5374225"/>
            <a:ext cx="767977" cy="950525"/>
            <a:chOff x="613993" y="5374225"/>
            <a:chExt cx="767977" cy="950525"/>
          </a:xfrm>
        </p:grpSpPr>
        <p:sp>
          <p:nvSpPr>
            <p:cNvPr id="3" name="Freeform: Shape 12">
              <a:extLst>
                <a:ext uri="{FF2B5EF4-FFF2-40B4-BE49-F238E27FC236}">
                  <a16:creationId xmlns:a16="http://schemas.microsoft.com/office/drawing/2014/main" id="{A1E9DCA7-E069-0902-4948-1D3337512469}"/>
                </a:ext>
              </a:extLst>
            </p:cNvPr>
            <p:cNvSpPr/>
            <p:nvPr/>
          </p:nvSpPr>
          <p:spPr>
            <a:xfrm rot="2700006" flipH="1" flipV="1">
              <a:off x="392003" y="5629513"/>
              <a:ext cx="926982" cy="463491"/>
            </a:xfrm>
            <a:custGeom>
              <a:avLst/>
              <a:gdLst>
                <a:gd name="f0" fmla="val 10800000"/>
                <a:gd name="f1" fmla="val 5400000"/>
                <a:gd name="f2" fmla="val 180"/>
                <a:gd name="f3" fmla="val w"/>
                <a:gd name="f4" fmla="val h"/>
                <a:gd name="f5" fmla="val 0"/>
                <a:gd name="f6" fmla="val 2658746"/>
                <a:gd name="f7" fmla="val 1329373"/>
                <a:gd name="f8" fmla="val 2063565"/>
                <a:gd name="f9" fmla="val 595181"/>
                <a:gd name="f10" fmla="val 1994059"/>
                <a:gd name="f11" fmla="val 962277"/>
                <a:gd name="f12" fmla="val 1696469"/>
                <a:gd name="f13" fmla="val 664687"/>
                <a:gd name="f14" fmla="+- 0 0 -90"/>
                <a:gd name="f15" fmla="*/ f3 1 2658746"/>
                <a:gd name="f16" fmla="*/ f4 1 1329373"/>
                <a:gd name="f17" fmla="+- f7 0 f5"/>
                <a:gd name="f18" fmla="+- f6 0 f5"/>
                <a:gd name="f19" fmla="*/ f14 f0 1"/>
                <a:gd name="f20" fmla="*/ f18 1 2658746"/>
                <a:gd name="f21" fmla="*/ f17 1 1329373"/>
                <a:gd name="f22" fmla="*/ 1329373 f18 1"/>
                <a:gd name="f23" fmla="*/ 0 f17 1"/>
                <a:gd name="f24" fmla="*/ 2658746 f18 1"/>
                <a:gd name="f25" fmla="*/ 1329373 f17 1"/>
                <a:gd name="f26" fmla="*/ 1994059 f18 1"/>
                <a:gd name="f27" fmla="*/ 664687 f17 1"/>
                <a:gd name="f28" fmla="*/ 664687 f18 1"/>
                <a:gd name="f29" fmla="*/ 0 f18 1"/>
                <a:gd name="f30" fmla="*/ f19 1 f2"/>
                <a:gd name="f31" fmla="*/ f22 1 2658746"/>
                <a:gd name="f32" fmla="*/ f23 1 1329373"/>
                <a:gd name="f33" fmla="*/ f24 1 2658746"/>
                <a:gd name="f34" fmla="*/ f25 1 1329373"/>
                <a:gd name="f35" fmla="*/ f26 1 2658746"/>
                <a:gd name="f36" fmla="*/ f27 1 1329373"/>
                <a:gd name="f37" fmla="*/ f28 1 2658746"/>
                <a:gd name="f38" fmla="*/ f29 1 2658746"/>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1"/>
                <a:gd name="f50" fmla="*/ f37 1 f20"/>
                <a:gd name="f51" fmla="*/ f38 1 f20"/>
                <a:gd name="f52" fmla="*/ f39 f15 1"/>
                <a:gd name="f53" fmla="*/ f40 f15 1"/>
                <a:gd name="f54" fmla="*/ f42 f16 1"/>
                <a:gd name="f55" fmla="*/ f41 f16 1"/>
                <a:gd name="f56" fmla="*/ f44 f15 1"/>
                <a:gd name="f57" fmla="*/ f45 f16 1"/>
                <a:gd name="f58" fmla="*/ f46 f15 1"/>
                <a:gd name="f59" fmla="*/ f47 f16 1"/>
                <a:gd name="f60" fmla="*/ f48 f15 1"/>
                <a:gd name="f61" fmla="*/ f49 f16 1"/>
                <a:gd name="f62" fmla="*/ f50 f15 1"/>
                <a:gd name="f63" fmla="*/ f51 f15 1"/>
              </a:gdLst>
              <a:ahLst/>
              <a:cxnLst>
                <a:cxn ang="3cd4">
                  <a:pos x="hc" y="t"/>
                </a:cxn>
                <a:cxn ang="0">
                  <a:pos x="r" y="vc"/>
                </a:cxn>
                <a:cxn ang="cd4">
                  <a:pos x="hc" y="b"/>
                </a:cxn>
                <a:cxn ang="cd2">
                  <a:pos x="l" y="vc"/>
                </a:cxn>
                <a:cxn ang="f43">
                  <a:pos x="f56" y="f57"/>
                </a:cxn>
                <a:cxn ang="f43">
                  <a:pos x="f58" y="f59"/>
                </a:cxn>
                <a:cxn ang="f43">
                  <a:pos x="f60" y="f59"/>
                </a:cxn>
                <a:cxn ang="f43">
                  <a:pos x="f56" y="f61"/>
                </a:cxn>
                <a:cxn ang="f43">
                  <a:pos x="f62" y="f59"/>
                </a:cxn>
                <a:cxn ang="f43">
                  <a:pos x="f63" y="f59"/>
                </a:cxn>
                <a:cxn ang="f43">
                  <a:pos x="f56" y="f57"/>
                </a:cxn>
              </a:cxnLst>
              <a:rect l="f52" t="f55" r="f53" b="f54"/>
              <a:pathLst>
                <a:path w="2658746" h="1329373">
                  <a:moveTo>
                    <a:pt x="f7" y="f5"/>
                  </a:moveTo>
                  <a:cubicBezTo>
                    <a:pt x="f8" y="f5"/>
                    <a:pt x="f6" y="f9"/>
                    <a:pt x="f6" y="f7"/>
                  </a:cubicBezTo>
                  <a:lnTo>
                    <a:pt x="f10" y="f7"/>
                  </a:lnTo>
                  <a:cubicBezTo>
                    <a:pt x="f10" y="f11"/>
                    <a:pt x="f12" y="f13"/>
                    <a:pt x="f7" y="f13"/>
                  </a:cubicBezTo>
                  <a:cubicBezTo>
                    <a:pt x="f11" y="f13"/>
                    <a:pt x="f13" y="f11"/>
                    <a:pt x="f13" y="f7"/>
                  </a:cubicBezTo>
                  <a:lnTo>
                    <a:pt x="f5" y="f7"/>
                  </a:lnTo>
                  <a:cubicBezTo>
                    <a:pt x="f5" y="f9"/>
                    <a:pt x="f9" y="f5"/>
                    <a:pt x="f7" y="f5"/>
                  </a:cubicBezTo>
                  <a:close/>
                </a:path>
              </a:pathLst>
            </a:custGeom>
            <a:solidFill>
              <a:srgbClr val="1C311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4" name="Oval 13">
              <a:extLst>
                <a:ext uri="{FF2B5EF4-FFF2-40B4-BE49-F238E27FC236}">
                  <a16:creationId xmlns:a16="http://schemas.microsoft.com/office/drawing/2014/main" id="{07D31E6E-149B-41C4-A38A-2A5F07A2AE5D}"/>
                </a:ext>
              </a:extLst>
            </p:cNvPr>
            <p:cNvSpPr/>
            <p:nvPr/>
          </p:nvSpPr>
          <p:spPr>
            <a:xfrm rot="8099985" flipH="1" flipV="1">
              <a:off x="1238551" y="5825260"/>
              <a:ext cx="53547" cy="23329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2C4D2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5" name="Oval 14">
              <a:extLst>
                <a:ext uri="{FF2B5EF4-FFF2-40B4-BE49-F238E27FC236}">
                  <a16:creationId xmlns:a16="http://schemas.microsoft.com/office/drawing/2014/main" id="{4C83122A-16AB-B8D4-8A25-706344FE9A35}"/>
                </a:ext>
              </a:extLst>
            </p:cNvPr>
            <p:cNvSpPr/>
            <p:nvPr/>
          </p:nvSpPr>
          <p:spPr>
            <a:xfrm rot="8099985" flipH="1" flipV="1">
              <a:off x="748067" y="5334748"/>
              <a:ext cx="53547" cy="23329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2C4D2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6" name="Freeform: Shape 15">
              <a:extLst>
                <a:ext uri="{FF2B5EF4-FFF2-40B4-BE49-F238E27FC236}">
                  <a16:creationId xmlns:a16="http://schemas.microsoft.com/office/drawing/2014/main" id="{26169A0E-6FCA-57EB-5B06-F6FC5D7D1807}"/>
                </a:ext>
              </a:extLst>
            </p:cNvPr>
            <p:cNvSpPr/>
            <p:nvPr/>
          </p:nvSpPr>
          <p:spPr>
            <a:xfrm rot="2700006" flipH="1" flipV="1">
              <a:off x="415545" y="5572673"/>
              <a:ext cx="926982" cy="530086"/>
            </a:xfrm>
            <a:custGeom>
              <a:avLst/>
              <a:gdLst>
                <a:gd name="f0" fmla="val 10800000"/>
                <a:gd name="f1" fmla="val 5400000"/>
                <a:gd name="f2" fmla="val 180"/>
                <a:gd name="f3" fmla="val w"/>
                <a:gd name="f4" fmla="val h"/>
                <a:gd name="f5" fmla="val 0"/>
                <a:gd name="f6" fmla="val 2658746"/>
                <a:gd name="f7" fmla="val 1329373"/>
                <a:gd name="f8" fmla="val 2063565"/>
                <a:gd name="f9" fmla="val 595181"/>
                <a:gd name="f10" fmla="val 1994059"/>
                <a:gd name="f11" fmla="val 962277"/>
                <a:gd name="f12" fmla="val 1696469"/>
                <a:gd name="f13" fmla="val 664687"/>
                <a:gd name="f14" fmla="+- 0 0 -90"/>
                <a:gd name="f15" fmla="*/ f3 1 2658746"/>
                <a:gd name="f16" fmla="*/ f4 1 1329373"/>
                <a:gd name="f17" fmla="+- f7 0 f5"/>
                <a:gd name="f18" fmla="+- f6 0 f5"/>
                <a:gd name="f19" fmla="*/ f14 f0 1"/>
                <a:gd name="f20" fmla="*/ f18 1 2658746"/>
                <a:gd name="f21" fmla="*/ f17 1 1329373"/>
                <a:gd name="f22" fmla="*/ 1329373 f18 1"/>
                <a:gd name="f23" fmla="*/ 0 f17 1"/>
                <a:gd name="f24" fmla="*/ 2658746 f18 1"/>
                <a:gd name="f25" fmla="*/ 1329373 f17 1"/>
                <a:gd name="f26" fmla="*/ 1994059 f18 1"/>
                <a:gd name="f27" fmla="*/ 664687 f17 1"/>
                <a:gd name="f28" fmla="*/ 664687 f18 1"/>
                <a:gd name="f29" fmla="*/ 0 f18 1"/>
                <a:gd name="f30" fmla="*/ f19 1 f2"/>
                <a:gd name="f31" fmla="*/ f22 1 2658746"/>
                <a:gd name="f32" fmla="*/ f23 1 1329373"/>
                <a:gd name="f33" fmla="*/ f24 1 2658746"/>
                <a:gd name="f34" fmla="*/ f25 1 1329373"/>
                <a:gd name="f35" fmla="*/ f26 1 2658746"/>
                <a:gd name="f36" fmla="*/ f27 1 1329373"/>
                <a:gd name="f37" fmla="*/ f28 1 2658746"/>
                <a:gd name="f38" fmla="*/ f29 1 2658746"/>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1"/>
                <a:gd name="f50" fmla="*/ f37 1 f20"/>
                <a:gd name="f51" fmla="*/ f38 1 f20"/>
                <a:gd name="f52" fmla="*/ f39 f15 1"/>
                <a:gd name="f53" fmla="*/ f40 f15 1"/>
                <a:gd name="f54" fmla="*/ f42 f16 1"/>
                <a:gd name="f55" fmla="*/ f41 f16 1"/>
                <a:gd name="f56" fmla="*/ f44 f15 1"/>
                <a:gd name="f57" fmla="*/ f45 f16 1"/>
                <a:gd name="f58" fmla="*/ f46 f15 1"/>
                <a:gd name="f59" fmla="*/ f47 f16 1"/>
                <a:gd name="f60" fmla="*/ f48 f15 1"/>
                <a:gd name="f61" fmla="*/ f49 f16 1"/>
                <a:gd name="f62" fmla="*/ f50 f15 1"/>
                <a:gd name="f63" fmla="*/ f51 f15 1"/>
              </a:gdLst>
              <a:ahLst/>
              <a:cxnLst>
                <a:cxn ang="3cd4">
                  <a:pos x="hc" y="t"/>
                </a:cxn>
                <a:cxn ang="0">
                  <a:pos x="r" y="vc"/>
                </a:cxn>
                <a:cxn ang="cd4">
                  <a:pos x="hc" y="b"/>
                </a:cxn>
                <a:cxn ang="cd2">
                  <a:pos x="l" y="vc"/>
                </a:cxn>
                <a:cxn ang="f43">
                  <a:pos x="f56" y="f57"/>
                </a:cxn>
                <a:cxn ang="f43">
                  <a:pos x="f58" y="f59"/>
                </a:cxn>
                <a:cxn ang="f43">
                  <a:pos x="f60" y="f59"/>
                </a:cxn>
                <a:cxn ang="f43">
                  <a:pos x="f56" y="f61"/>
                </a:cxn>
                <a:cxn ang="f43">
                  <a:pos x="f62" y="f59"/>
                </a:cxn>
                <a:cxn ang="f43">
                  <a:pos x="f63" y="f59"/>
                </a:cxn>
                <a:cxn ang="f43">
                  <a:pos x="f56" y="f57"/>
                </a:cxn>
              </a:cxnLst>
              <a:rect l="f52" t="f55" r="f53" b="f54"/>
              <a:pathLst>
                <a:path w="2658746" h="1329373">
                  <a:moveTo>
                    <a:pt x="f7" y="f5"/>
                  </a:moveTo>
                  <a:cubicBezTo>
                    <a:pt x="f8" y="f5"/>
                    <a:pt x="f6" y="f9"/>
                    <a:pt x="f6" y="f7"/>
                  </a:cubicBezTo>
                  <a:lnTo>
                    <a:pt x="f10" y="f7"/>
                  </a:lnTo>
                  <a:cubicBezTo>
                    <a:pt x="f10" y="f11"/>
                    <a:pt x="f12" y="f13"/>
                    <a:pt x="f7" y="f13"/>
                  </a:cubicBezTo>
                  <a:cubicBezTo>
                    <a:pt x="f11" y="f13"/>
                    <a:pt x="f13" y="f11"/>
                    <a:pt x="f13" y="f7"/>
                  </a:cubicBezTo>
                  <a:lnTo>
                    <a:pt x="f5" y="f7"/>
                  </a:lnTo>
                  <a:cubicBezTo>
                    <a:pt x="f5" y="f9"/>
                    <a:pt x="f9" y="f5"/>
                    <a:pt x="f7" y="f5"/>
                  </a:cubicBezTo>
                  <a:close/>
                </a:path>
              </a:pathLst>
            </a:custGeom>
            <a:solidFill>
              <a:srgbClr val="75B075">
                <a:alpha val="2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grpSp>
      <p:sp>
        <p:nvSpPr>
          <p:cNvPr id="7" name="Title 1">
            <a:extLst>
              <a:ext uri="{FF2B5EF4-FFF2-40B4-BE49-F238E27FC236}">
                <a16:creationId xmlns:a16="http://schemas.microsoft.com/office/drawing/2014/main" id="{0735E871-AC5C-7DB0-6F77-01E327161A9A}"/>
              </a:ext>
            </a:extLst>
          </p:cNvPr>
          <p:cNvSpPr txBox="1">
            <a:spLocks noGrp="1"/>
          </p:cNvSpPr>
          <p:nvPr>
            <p:ph type="title"/>
          </p:nvPr>
        </p:nvSpPr>
        <p:spPr>
          <a:xfrm>
            <a:off x="550861" y="549270"/>
            <a:ext cx="11091598" cy="1331997"/>
          </a:xfrm>
        </p:spPr>
        <p:txBody>
          <a:bodyPr/>
          <a:lstStyle>
            <a:lvl1pPr>
              <a:defRPr/>
            </a:lvl1pPr>
          </a:lstStyle>
          <a:p>
            <a:pPr lvl="0"/>
            <a:r>
              <a:rPr lang="en-US"/>
              <a:t>Click to edit Master title style</a:t>
            </a:r>
          </a:p>
        </p:txBody>
      </p:sp>
      <p:sp>
        <p:nvSpPr>
          <p:cNvPr id="8" name="Content Placeholder 2">
            <a:extLst>
              <a:ext uri="{FF2B5EF4-FFF2-40B4-BE49-F238E27FC236}">
                <a16:creationId xmlns:a16="http://schemas.microsoft.com/office/drawing/2014/main" id="{64EF77BB-2A85-D58F-0D32-9F136DC78B0E}"/>
              </a:ext>
            </a:extLst>
          </p:cNvPr>
          <p:cNvSpPr txBox="1">
            <a:spLocks noGrp="1"/>
          </p:cNvSpPr>
          <p:nvPr>
            <p:ph idx="1"/>
          </p:nvPr>
        </p:nvSpPr>
        <p:spPr>
          <a:xfrm>
            <a:off x="550861" y="2113196"/>
            <a:ext cx="11090272" cy="3979624"/>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3">
            <a:extLst>
              <a:ext uri="{FF2B5EF4-FFF2-40B4-BE49-F238E27FC236}">
                <a16:creationId xmlns:a16="http://schemas.microsoft.com/office/drawing/2014/main" id="{CE99466A-321C-28DE-ECBC-28C92CB36BA5}"/>
              </a:ext>
            </a:extLst>
          </p:cNvPr>
          <p:cNvSpPr txBox="1">
            <a:spLocks noGrp="1"/>
          </p:cNvSpPr>
          <p:nvPr>
            <p:ph type="dt" sz="half" idx="7"/>
          </p:nvPr>
        </p:nvSpPr>
        <p:spPr/>
        <p:txBody>
          <a:bodyPr/>
          <a:lstStyle>
            <a:lvl1pPr>
              <a:defRPr/>
            </a:lvl1pPr>
          </a:lstStyle>
          <a:p>
            <a:pPr lvl="0"/>
            <a:fld id="{F2C32FC6-167F-4468-A1E5-3E8ABA656A0C}" type="datetime2">
              <a:rPr lang="en-US"/>
              <a:pPr lvl="0"/>
              <a:t>Monday, February 6, 2023</a:t>
            </a:fld>
            <a:endParaRPr lang="en-US"/>
          </a:p>
        </p:txBody>
      </p:sp>
      <p:sp>
        <p:nvSpPr>
          <p:cNvPr id="10" name="Footer Placeholder 4">
            <a:extLst>
              <a:ext uri="{FF2B5EF4-FFF2-40B4-BE49-F238E27FC236}">
                <a16:creationId xmlns:a16="http://schemas.microsoft.com/office/drawing/2014/main" id="{FF9A3608-CF5A-8026-FACF-E5A55042CE61}"/>
              </a:ext>
            </a:extLst>
          </p:cNvPr>
          <p:cNvSpPr txBox="1">
            <a:spLocks noGrp="1"/>
          </p:cNvSpPr>
          <p:nvPr>
            <p:ph type="ftr" sz="quarter" idx="9"/>
          </p:nvPr>
        </p:nvSpPr>
        <p:spPr/>
        <p:txBody>
          <a:bodyPr/>
          <a:lstStyle>
            <a:lvl1pPr>
              <a:defRPr/>
            </a:lvl1pPr>
          </a:lstStyle>
          <a:p>
            <a:pPr lvl="0"/>
            <a:r>
              <a:rPr lang="en-US"/>
              <a:t>Sample Footer</a:t>
            </a:r>
          </a:p>
        </p:txBody>
      </p:sp>
      <p:sp>
        <p:nvSpPr>
          <p:cNvPr id="11" name="Slide Number Placeholder 5">
            <a:extLst>
              <a:ext uri="{FF2B5EF4-FFF2-40B4-BE49-F238E27FC236}">
                <a16:creationId xmlns:a16="http://schemas.microsoft.com/office/drawing/2014/main" id="{A6B82B90-71F7-3154-DD70-4F96EC34ABD0}"/>
              </a:ext>
            </a:extLst>
          </p:cNvPr>
          <p:cNvSpPr txBox="1">
            <a:spLocks noGrp="1"/>
          </p:cNvSpPr>
          <p:nvPr>
            <p:ph type="sldNum" sz="quarter" idx="8"/>
          </p:nvPr>
        </p:nvSpPr>
        <p:spPr/>
        <p:txBody>
          <a:bodyPr/>
          <a:lstStyle>
            <a:lvl1pPr>
              <a:defRPr/>
            </a:lvl1pPr>
          </a:lstStyle>
          <a:p>
            <a:pPr lvl="0"/>
            <a:fld id="{BEC552A3-7E7D-4942-A447-8B8E67C894D1}" type="slidenum">
              <a:t>‹Nº›</a:t>
            </a:fld>
            <a:endParaRPr lang="en-US"/>
          </a:p>
        </p:txBody>
      </p:sp>
    </p:spTree>
    <p:extLst>
      <p:ext uri="{BB962C8B-B14F-4D97-AF65-F5344CB8AC3E}">
        <p14:creationId xmlns:p14="http://schemas.microsoft.com/office/powerpoint/2010/main" val="347089833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2" name="Group 47">
            <a:extLst>
              <a:ext uri="{FF2B5EF4-FFF2-40B4-BE49-F238E27FC236}">
                <a16:creationId xmlns:a16="http://schemas.microsoft.com/office/drawing/2014/main" id="{7471EC3D-A408-F66A-486F-597C0A079646}"/>
              </a:ext>
            </a:extLst>
          </p:cNvPr>
          <p:cNvGrpSpPr/>
          <p:nvPr/>
        </p:nvGrpSpPr>
        <p:grpSpPr>
          <a:xfrm>
            <a:off x="356479" y="879061"/>
            <a:ext cx="734259" cy="760450"/>
            <a:chOff x="356479" y="879061"/>
            <a:chExt cx="734259" cy="760450"/>
          </a:xfrm>
        </p:grpSpPr>
        <p:sp>
          <p:nvSpPr>
            <p:cNvPr id="3" name="Freeform 5">
              <a:extLst>
                <a:ext uri="{FF2B5EF4-FFF2-40B4-BE49-F238E27FC236}">
                  <a16:creationId xmlns:a16="http://schemas.microsoft.com/office/drawing/2014/main" id="{A66E03F3-D9A3-B1E7-0B49-7C345DE7D8DA}"/>
                </a:ext>
              </a:extLst>
            </p:cNvPr>
            <p:cNvSpPr/>
            <p:nvPr/>
          </p:nvSpPr>
          <p:spPr>
            <a:xfrm rot="1800004">
              <a:off x="469651" y="879061"/>
              <a:ext cx="621087" cy="364598"/>
            </a:xfrm>
            <a:custGeom>
              <a:avLst/>
              <a:gdLst>
                <a:gd name="f0" fmla="val 10800000"/>
                <a:gd name="f1" fmla="val 5400000"/>
                <a:gd name="f2" fmla="val 180"/>
                <a:gd name="f3" fmla="val w"/>
                <a:gd name="f4" fmla="val h"/>
                <a:gd name="f5" fmla="val 0"/>
                <a:gd name="f6" fmla="val 540"/>
                <a:gd name="f7" fmla="val 317"/>
                <a:gd name="f8" fmla="val 266"/>
                <a:gd name="f9" fmla="val 158"/>
                <a:gd name="f10" fmla="+- 0 0 -90"/>
                <a:gd name="f11" fmla="*/ f3 1 540"/>
                <a:gd name="f12" fmla="*/ f4 1 317"/>
                <a:gd name="f13" fmla="+- f7 0 f5"/>
                <a:gd name="f14" fmla="+- f6 0 f5"/>
                <a:gd name="f15" fmla="*/ f10 f0 1"/>
                <a:gd name="f16" fmla="*/ f14 1 540"/>
                <a:gd name="f17" fmla="*/ f13 1 317"/>
                <a:gd name="f18" fmla="*/ 266 f14 1"/>
                <a:gd name="f19" fmla="*/ 0 f13 1"/>
                <a:gd name="f20" fmla="*/ 0 f14 1"/>
                <a:gd name="f21" fmla="*/ 158 f13 1"/>
                <a:gd name="f22" fmla="*/ 317 f13 1"/>
                <a:gd name="f23" fmla="*/ 540 f14 1"/>
                <a:gd name="f24" fmla="*/ f15 1 f2"/>
                <a:gd name="f25" fmla="*/ f18 1 540"/>
                <a:gd name="f26" fmla="*/ f19 1 317"/>
                <a:gd name="f27" fmla="*/ f20 1 540"/>
                <a:gd name="f28" fmla="*/ f21 1 317"/>
                <a:gd name="f29" fmla="*/ f22 1 317"/>
                <a:gd name="f30" fmla="*/ f23 1 540"/>
                <a:gd name="f31" fmla="*/ 0 1 f16"/>
                <a:gd name="f32" fmla="*/ f6 1 f16"/>
                <a:gd name="f33" fmla="*/ 0 1 f17"/>
                <a:gd name="f34" fmla="*/ f7 1 f17"/>
                <a:gd name="f35" fmla="+- f24 0 f1"/>
                <a:gd name="f36" fmla="*/ f25 1 f16"/>
                <a:gd name="f37" fmla="*/ f26 1 f17"/>
                <a:gd name="f38" fmla="*/ f27 1 f16"/>
                <a:gd name="f39" fmla="*/ f28 1 f17"/>
                <a:gd name="f40" fmla="*/ f29 1 f17"/>
                <a:gd name="f41" fmla="*/ f30 1 f16"/>
                <a:gd name="f42" fmla="*/ f31 f11 1"/>
                <a:gd name="f43" fmla="*/ f32 f11 1"/>
                <a:gd name="f44" fmla="*/ f34 f12 1"/>
                <a:gd name="f45" fmla="*/ f33 f12 1"/>
                <a:gd name="f46" fmla="*/ f36 f11 1"/>
                <a:gd name="f47" fmla="*/ f37 f12 1"/>
                <a:gd name="f48" fmla="*/ f38 f11 1"/>
                <a:gd name="f49" fmla="*/ f39 f12 1"/>
                <a:gd name="f50" fmla="*/ f40 f12 1"/>
                <a:gd name="f51" fmla="*/ f41 f11 1"/>
              </a:gdLst>
              <a:ahLst/>
              <a:cxnLst>
                <a:cxn ang="3cd4">
                  <a:pos x="hc" y="t"/>
                </a:cxn>
                <a:cxn ang="0">
                  <a:pos x="r" y="vc"/>
                </a:cxn>
                <a:cxn ang="cd4">
                  <a:pos x="hc" y="b"/>
                </a:cxn>
                <a:cxn ang="cd2">
                  <a:pos x="l" y="vc"/>
                </a:cxn>
                <a:cxn ang="f35">
                  <a:pos x="f46" y="f47"/>
                </a:cxn>
                <a:cxn ang="f35">
                  <a:pos x="f48" y="f49"/>
                </a:cxn>
                <a:cxn ang="f35">
                  <a:pos x="f46" y="f50"/>
                </a:cxn>
                <a:cxn ang="f35">
                  <a:pos x="f51" y="f49"/>
                </a:cxn>
                <a:cxn ang="f35">
                  <a:pos x="f46" y="f47"/>
                </a:cxn>
              </a:cxnLst>
              <a:rect l="f42" t="f45" r="f43" b="f44"/>
              <a:pathLst>
                <a:path w="540" h="317">
                  <a:moveTo>
                    <a:pt x="f8" y="f5"/>
                  </a:moveTo>
                  <a:lnTo>
                    <a:pt x="f5" y="f9"/>
                  </a:lnTo>
                  <a:lnTo>
                    <a:pt x="f8" y="f7"/>
                  </a:lnTo>
                  <a:lnTo>
                    <a:pt x="f6" y="f9"/>
                  </a:lnTo>
                  <a:lnTo>
                    <a:pt x="f8" y="f5"/>
                  </a:lnTo>
                  <a:close/>
                </a:path>
              </a:pathLst>
            </a:custGeom>
            <a:gradFill>
              <a:gsLst>
                <a:gs pos="0">
                  <a:srgbClr val="2C4D2C">
                    <a:alpha val="20000"/>
                  </a:srgbClr>
                </a:gs>
                <a:gs pos="100000">
                  <a:srgbClr val="CBE361">
                    <a:alpha val="20000"/>
                  </a:srgbClr>
                </a:gs>
              </a:gsLst>
              <a:lin ang="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4" name="Freeform 6">
              <a:extLst>
                <a:ext uri="{FF2B5EF4-FFF2-40B4-BE49-F238E27FC236}">
                  <a16:creationId xmlns:a16="http://schemas.microsoft.com/office/drawing/2014/main" id="{4FC4B0D9-FADE-5973-4689-8B40A21D2323}"/>
                </a:ext>
              </a:extLst>
            </p:cNvPr>
            <p:cNvSpPr/>
            <p:nvPr/>
          </p:nvSpPr>
          <p:spPr>
            <a:xfrm rot="1800004">
              <a:off x="356479" y="945965"/>
              <a:ext cx="305939" cy="538270"/>
            </a:xfrm>
            <a:custGeom>
              <a:avLst/>
              <a:gdLst>
                <a:gd name="f0" fmla="val 10800000"/>
                <a:gd name="f1" fmla="val 5400000"/>
                <a:gd name="f2" fmla="val 180"/>
                <a:gd name="f3" fmla="val w"/>
                <a:gd name="f4" fmla="val h"/>
                <a:gd name="f5" fmla="val 0"/>
                <a:gd name="f6" fmla="val 266"/>
                <a:gd name="f7" fmla="val 468"/>
                <a:gd name="f8" fmla="val 310"/>
                <a:gd name="f9" fmla="val 159"/>
                <a:gd name="f10" fmla="+- 0 0 -90"/>
                <a:gd name="f11" fmla="*/ f3 1 266"/>
                <a:gd name="f12" fmla="*/ f4 1 468"/>
                <a:gd name="f13" fmla="+- f7 0 f5"/>
                <a:gd name="f14" fmla="+- f6 0 f5"/>
                <a:gd name="f15" fmla="*/ f10 f0 1"/>
                <a:gd name="f16" fmla="*/ f14 1 266"/>
                <a:gd name="f17" fmla="*/ f13 1 468"/>
                <a:gd name="f18" fmla="*/ 266 f14 1"/>
                <a:gd name="f19" fmla="*/ 468 f13 1"/>
                <a:gd name="f20" fmla="*/ 0 f14 1"/>
                <a:gd name="f21" fmla="*/ 310 f13 1"/>
                <a:gd name="f22" fmla="*/ 0 f13 1"/>
                <a:gd name="f23" fmla="*/ 159 f13 1"/>
                <a:gd name="f24" fmla="*/ f15 1 f2"/>
                <a:gd name="f25" fmla="*/ f18 1 266"/>
                <a:gd name="f26" fmla="*/ f19 1 468"/>
                <a:gd name="f27" fmla="*/ f20 1 266"/>
                <a:gd name="f28" fmla="*/ f21 1 468"/>
                <a:gd name="f29" fmla="*/ f22 1 468"/>
                <a:gd name="f30" fmla="*/ f23 1 468"/>
                <a:gd name="f31" fmla="*/ 0 1 f16"/>
                <a:gd name="f32" fmla="*/ f6 1 f16"/>
                <a:gd name="f33" fmla="*/ 0 1 f17"/>
                <a:gd name="f34" fmla="*/ f7 1 f17"/>
                <a:gd name="f35" fmla="+- f24 0 f1"/>
                <a:gd name="f36" fmla="*/ f25 1 f16"/>
                <a:gd name="f37" fmla="*/ f26 1 f17"/>
                <a:gd name="f38" fmla="*/ f27 1 f16"/>
                <a:gd name="f39" fmla="*/ f28 1 f17"/>
                <a:gd name="f40" fmla="*/ f29 1 f17"/>
                <a:gd name="f41" fmla="*/ f30 1 f17"/>
                <a:gd name="f42" fmla="*/ f31 f11 1"/>
                <a:gd name="f43" fmla="*/ f32 f11 1"/>
                <a:gd name="f44" fmla="*/ f34 f12 1"/>
                <a:gd name="f45" fmla="*/ f33 f12 1"/>
                <a:gd name="f46" fmla="*/ f36 f11 1"/>
                <a:gd name="f47" fmla="*/ f37 f12 1"/>
                <a:gd name="f48" fmla="*/ f38 f11 1"/>
                <a:gd name="f49" fmla="*/ f39 f12 1"/>
                <a:gd name="f50" fmla="*/ f40 f12 1"/>
                <a:gd name="f51" fmla="*/ f41 f12 1"/>
              </a:gdLst>
              <a:ahLst/>
              <a:cxnLst>
                <a:cxn ang="3cd4">
                  <a:pos x="hc" y="t"/>
                </a:cxn>
                <a:cxn ang="0">
                  <a:pos x="r" y="vc"/>
                </a:cxn>
                <a:cxn ang="cd4">
                  <a:pos x="hc" y="b"/>
                </a:cxn>
                <a:cxn ang="cd2">
                  <a:pos x="l" y="vc"/>
                </a:cxn>
                <a:cxn ang="f35">
                  <a:pos x="f46" y="f47"/>
                </a:cxn>
                <a:cxn ang="f35">
                  <a:pos x="f48" y="f49"/>
                </a:cxn>
                <a:cxn ang="f35">
                  <a:pos x="f48" y="f49"/>
                </a:cxn>
                <a:cxn ang="f35">
                  <a:pos x="f48" y="f50"/>
                </a:cxn>
                <a:cxn ang="f35">
                  <a:pos x="f48" y="f50"/>
                </a:cxn>
                <a:cxn ang="f35">
                  <a:pos x="f46" y="f51"/>
                </a:cxn>
                <a:cxn ang="f35">
                  <a:pos x="f46" y="f47"/>
                </a:cxn>
              </a:cxnLst>
              <a:rect l="f42" t="f45" r="f43" b="f44"/>
              <a:pathLst>
                <a:path w="266" h="468">
                  <a:moveTo>
                    <a:pt x="f6" y="f7"/>
                  </a:moveTo>
                  <a:lnTo>
                    <a:pt x="f5" y="f8"/>
                  </a:lnTo>
                  <a:lnTo>
                    <a:pt x="f5" y="f8"/>
                  </a:lnTo>
                  <a:lnTo>
                    <a:pt x="f5" y="f5"/>
                  </a:lnTo>
                  <a:lnTo>
                    <a:pt x="f5" y="f5"/>
                  </a:lnTo>
                  <a:lnTo>
                    <a:pt x="f6" y="f9"/>
                  </a:lnTo>
                  <a:lnTo>
                    <a:pt x="f6" y="f7"/>
                  </a:lnTo>
                  <a:close/>
                </a:path>
              </a:pathLst>
            </a:custGeom>
            <a:gradFill>
              <a:gsLst>
                <a:gs pos="0">
                  <a:srgbClr val="2C4D2C">
                    <a:alpha val="20000"/>
                  </a:srgbClr>
                </a:gs>
                <a:gs pos="100000">
                  <a:srgbClr val="CBE361">
                    <a:alpha val="20000"/>
                  </a:srgbClr>
                </a:gs>
              </a:gsLst>
              <a:lin ang="198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5" name="Freeform 8">
              <a:extLst>
                <a:ext uri="{FF2B5EF4-FFF2-40B4-BE49-F238E27FC236}">
                  <a16:creationId xmlns:a16="http://schemas.microsoft.com/office/drawing/2014/main" id="{B793D4B1-A504-DB97-AB14-EC0E450BAA88}"/>
                </a:ext>
              </a:extLst>
            </p:cNvPr>
            <p:cNvSpPr/>
            <p:nvPr/>
          </p:nvSpPr>
          <p:spPr>
            <a:xfrm rot="1800004">
              <a:off x="620822" y="1101241"/>
              <a:ext cx="315147" cy="538270"/>
            </a:xfrm>
            <a:custGeom>
              <a:avLst/>
              <a:gdLst>
                <a:gd name="f0" fmla="val 10800000"/>
                <a:gd name="f1" fmla="val 5400000"/>
                <a:gd name="f2" fmla="val 180"/>
                <a:gd name="f3" fmla="val w"/>
                <a:gd name="f4" fmla="val h"/>
                <a:gd name="f5" fmla="val 0"/>
                <a:gd name="f6" fmla="val 274"/>
                <a:gd name="f7" fmla="val 468"/>
                <a:gd name="f8" fmla="val 310"/>
                <a:gd name="f9" fmla="val 159"/>
                <a:gd name="f10" fmla="+- 0 0 -90"/>
                <a:gd name="f11" fmla="*/ f3 1 274"/>
                <a:gd name="f12" fmla="*/ f4 1 468"/>
                <a:gd name="f13" fmla="+- f7 0 f5"/>
                <a:gd name="f14" fmla="+- f6 0 f5"/>
                <a:gd name="f15" fmla="*/ f10 f0 1"/>
                <a:gd name="f16" fmla="*/ f14 1 274"/>
                <a:gd name="f17" fmla="*/ f13 1 468"/>
                <a:gd name="f18" fmla="*/ 274 f14 1"/>
                <a:gd name="f19" fmla="*/ 0 f13 1"/>
                <a:gd name="f20" fmla="*/ 310 f13 1"/>
                <a:gd name="f21" fmla="*/ 0 f14 1"/>
                <a:gd name="f22" fmla="*/ 468 f13 1"/>
                <a:gd name="f23" fmla="*/ 159 f13 1"/>
                <a:gd name="f24" fmla="*/ f15 1 f2"/>
                <a:gd name="f25" fmla="*/ f18 1 274"/>
                <a:gd name="f26" fmla="*/ f19 1 468"/>
                <a:gd name="f27" fmla="*/ f20 1 468"/>
                <a:gd name="f28" fmla="*/ f21 1 274"/>
                <a:gd name="f29" fmla="*/ f22 1 468"/>
                <a:gd name="f30" fmla="*/ f23 1 468"/>
                <a:gd name="f31" fmla="*/ 0 1 f16"/>
                <a:gd name="f32" fmla="*/ f6 1 f16"/>
                <a:gd name="f33" fmla="*/ 0 1 f17"/>
                <a:gd name="f34" fmla="*/ f7 1 f17"/>
                <a:gd name="f35" fmla="+- f24 0 f1"/>
                <a:gd name="f36" fmla="*/ f25 1 f16"/>
                <a:gd name="f37" fmla="*/ f26 1 f17"/>
                <a:gd name="f38" fmla="*/ f27 1 f17"/>
                <a:gd name="f39" fmla="*/ f28 1 f16"/>
                <a:gd name="f40" fmla="*/ f29 1 f17"/>
                <a:gd name="f41" fmla="*/ f30 1 f17"/>
                <a:gd name="f42" fmla="*/ f31 f11 1"/>
                <a:gd name="f43" fmla="*/ f32 f11 1"/>
                <a:gd name="f44" fmla="*/ f34 f12 1"/>
                <a:gd name="f45" fmla="*/ f33 f12 1"/>
                <a:gd name="f46" fmla="*/ f36 f11 1"/>
                <a:gd name="f47" fmla="*/ f37 f12 1"/>
                <a:gd name="f48" fmla="*/ f38 f12 1"/>
                <a:gd name="f49" fmla="*/ f39 f11 1"/>
                <a:gd name="f50" fmla="*/ f40 f12 1"/>
                <a:gd name="f51" fmla="*/ f41 f12 1"/>
              </a:gdLst>
              <a:ahLst/>
              <a:cxnLst>
                <a:cxn ang="3cd4">
                  <a:pos x="hc" y="t"/>
                </a:cxn>
                <a:cxn ang="0">
                  <a:pos x="r" y="vc"/>
                </a:cxn>
                <a:cxn ang="cd4">
                  <a:pos x="hc" y="b"/>
                </a:cxn>
                <a:cxn ang="cd2">
                  <a:pos x="l" y="vc"/>
                </a:cxn>
                <a:cxn ang="f35">
                  <a:pos x="f46" y="f47"/>
                </a:cxn>
                <a:cxn ang="f35">
                  <a:pos x="f46" y="f48"/>
                </a:cxn>
                <a:cxn ang="f35">
                  <a:pos x="f46" y="f48"/>
                </a:cxn>
                <a:cxn ang="f35">
                  <a:pos x="f49" y="f50"/>
                </a:cxn>
                <a:cxn ang="f35">
                  <a:pos x="f49" y="f51"/>
                </a:cxn>
                <a:cxn ang="f35">
                  <a:pos x="f46" y="f47"/>
                </a:cxn>
                <a:cxn ang="f35">
                  <a:pos x="f46" y="f47"/>
                </a:cxn>
              </a:cxnLst>
              <a:rect l="f42" t="f45" r="f43" b="f44"/>
              <a:pathLst>
                <a:path w="274" h="468">
                  <a:moveTo>
                    <a:pt x="f6" y="f5"/>
                  </a:moveTo>
                  <a:lnTo>
                    <a:pt x="f6" y="f8"/>
                  </a:lnTo>
                  <a:lnTo>
                    <a:pt x="f6" y="f8"/>
                  </a:lnTo>
                  <a:lnTo>
                    <a:pt x="f5" y="f7"/>
                  </a:lnTo>
                  <a:lnTo>
                    <a:pt x="f5" y="f9"/>
                  </a:lnTo>
                  <a:lnTo>
                    <a:pt x="f6" y="f5"/>
                  </a:lnTo>
                  <a:lnTo>
                    <a:pt x="f6" y="f5"/>
                  </a:lnTo>
                  <a:close/>
                </a:path>
              </a:pathLst>
            </a:custGeom>
            <a:gradFill>
              <a:gsLst>
                <a:gs pos="0">
                  <a:srgbClr val="2C4D2C">
                    <a:alpha val="20000"/>
                  </a:srgbClr>
                </a:gs>
                <a:gs pos="100000">
                  <a:srgbClr val="CBE361">
                    <a:alpha val="20000"/>
                  </a:srgbClr>
                </a:gs>
              </a:gsLst>
              <a:lin ang="18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grpSp>
      <p:sp>
        <p:nvSpPr>
          <p:cNvPr id="6" name="Title 1">
            <a:extLst>
              <a:ext uri="{FF2B5EF4-FFF2-40B4-BE49-F238E27FC236}">
                <a16:creationId xmlns:a16="http://schemas.microsoft.com/office/drawing/2014/main" id="{F54AF99E-801C-C284-6D51-C0BCB6D8456E}"/>
              </a:ext>
            </a:extLst>
          </p:cNvPr>
          <p:cNvSpPr txBox="1">
            <a:spLocks noGrp="1"/>
          </p:cNvSpPr>
          <p:nvPr>
            <p:ph type="title"/>
          </p:nvPr>
        </p:nvSpPr>
        <p:spPr>
          <a:xfrm>
            <a:off x="563563" y="474345"/>
            <a:ext cx="11077571" cy="2954654"/>
          </a:xfrm>
        </p:spPr>
        <p:txBody>
          <a:bodyPr anchor="b"/>
          <a:lstStyle>
            <a:lvl1pPr>
              <a:defRPr sz="6400"/>
            </a:lvl1pPr>
          </a:lstStyle>
          <a:p>
            <a:pPr lvl="0"/>
            <a:r>
              <a:rPr lang="en-US"/>
              <a:t>Click to edit Master title style</a:t>
            </a:r>
          </a:p>
        </p:txBody>
      </p:sp>
      <p:sp>
        <p:nvSpPr>
          <p:cNvPr id="7" name="Date Placeholder 3">
            <a:extLst>
              <a:ext uri="{FF2B5EF4-FFF2-40B4-BE49-F238E27FC236}">
                <a16:creationId xmlns:a16="http://schemas.microsoft.com/office/drawing/2014/main" id="{075F0062-7B48-726F-F50D-A0CC447A345C}"/>
              </a:ext>
            </a:extLst>
          </p:cNvPr>
          <p:cNvSpPr txBox="1">
            <a:spLocks noGrp="1"/>
          </p:cNvSpPr>
          <p:nvPr>
            <p:ph type="dt" sz="half" idx="7"/>
          </p:nvPr>
        </p:nvSpPr>
        <p:spPr/>
        <p:txBody>
          <a:bodyPr/>
          <a:lstStyle>
            <a:lvl1pPr>
              <a:defRPr/>
            </a:lvl1pPr>
          </a:lstStyle>
          <a:p>
            <a:pPr lvl="0"/>
            <a:fld id="{13CA0305-D25B-4148-B3BD-B8898EFF5E44}" type="datetime2">
              <a:rPr lang="en-US"/>
              <a:pPr lvl="0"/>
              <a:t>Monday, February 6, 2023</a:t>
            </a:fld>
            <a:endParaRPr lang="en-US"/>
          </a:p>
        </p:txBody>
      </p:sp>
      <p:sp>
        <p:nvSpPr>
          <p:cNvPr id="8" name="Footer Placeholder 4">
            <a:extLst>
              <a:ext uri="{FF2B5EF4-FFF2-40B4-BE49-F238E27FC236}">
                <a16:creationId xmlns:a16="http://schemas.microsoft.com/office/drawing/2014/main" id="{24C7D368-2803-190F-E550-1771A8943329}"/>
              </a:ext>
            </a:extLst>
          </p:cNvPr>
          <p:cNvSpPr txBox="1">
            <a:spLocks noGrp="1"/>
          </p:cNvSpPr>
          <p:nvPr>
            <p:ph type="ftr" sz="quarter" idx="9"/>
          </p:nvPr>
        </p:nvSpPr>
        <p:spPr/>
        <p:txBody>
          <a:bodyPr/>
          <a:lstStyle>
            <a:lvl1pPr>
              <a:defRPr/>
            </a:lvl1pPr>
          </a:lstStyle>
          <a:p>
            <a:pPr lvl="0"/>
            <a:r>
              <a:rPr lang="en-US"/>
              <a:t>Sample Footer</a:t>
            </a:r>
          </a:p>
        </p:txBody>
      </p:sp>
      <p:sp>
        <p:nvSpPr>
          <p:cNvPr id="9" name="Slide Number Placeholder 5">
            <a:extLst>
              <a:ext uri="{FF2B5EF4-FFF2-40B4-BE49-F238E27FC236}">
                <a16:creationId xmlns:a16="http://schemas.microsoft.com/office/drawing/2014/main" id="{1E1AF50A-45F7-53DC-530B-DADFF3913BCF}"/>
              </a:ext>
            </a:extLst>
          </p:cNvPr>
          <p:cNvSpPr txBox="1">
            <a:spLocks noGrp="1"/>
          </p:cNvSpPr>
          <p:nvPr>
            <p:ph type="sldNum" sz="quarter" idx="8"/>
          </p:nvPr>
        </p:nvSpPr>
        <p:spPr/>
        <p:txBody>
          <a:bodyPr/>
          <a:lstStyle>
            <a:lvl1pPr>
              <a:defRPr/>
            </a:lvl1pPr>
          </a:lstStyle>
          <a:p>
            <a:pPr lvl="0"/>
            <a:fld id="{3A0822BA-1CE8-4A11-955A-3FF684D205A6}" type="slidenum">
              <a:t>‹Nº›</a:t>
            </a:fld>
            <a:endParaRPr lang="en-US"/>
          </a:p>
        </p:txBody>
      </p:sp>
      <p:sp>
        <p:nvSpPr>
          <p:cNvPr id="10" name="Text Placeholder 2">
            <a:extLst>
              <a:ext uri="{FF2B5EF4-FFF2-40B4-BE49-F238E27FC236}">
                <a16:creationId xmlns:a16="http://schemas.microsoft.com/office/drawing/2014/main" id="{75A63757-626E-EF1F-9A2C-22F0A806BAE4}"/>
              </a:ext>
            </a:extLst>
          </p:cNvPr>
          <p:cNvSpPr txBox="1">
            <a:spLocks noGrp="1"/>
          </p:cNvSpPr>
          <p:nvPr>
            <p:ph type="body" idx="1"/>
          </p:nvPr>
        </p:nvSpPr>
        <p:spPr>
          <a:xfrm>
            <a:off x="566269" y="3629774"/>
            <a:ext cx="11074865" cy="2678954"/>
          </a:xfrm>
        </p:spPr>
        <p:txBody>
          <a:bodyPr/>
          <a:lstStyle>
            <a:lvl1pPr marL="0" indent="0">
              <a:spcBef>
                <a:spcPts val="0"/>
              </a:spcBef>
              <a:buNone/>
              <a:defRPr sz="2400"/>
            </a:lvl1pPr>
          </a:lstStyle>
          <a:p>
            <a:pPr lvl="0"/>
            <a:r>
              <a:rPr lang="en-US"/>
              <a:t>Click to edit Master text styles</a:t>
            </a:r>
          </a:p>
        </p:txBody>
      </p:sp>
      <p:sp>
        <p:nvSpPr>
          <p:cNvPr id="11" name="Freeform: Shape 40">
            <a:extLst>
              <a:ext uri="{FF2B5EF4-FFF2-40B4-BE49-F238E27FC236}">
                <a16:creationId xmlns:a16="http://schemas.microsoft.com/office/drawing/2014/main" id="{6EAF2A72-951F-8189-CE84-F1F17DFFA5E6}"/>
              </a:ext>
            </a:extLst>
          </p:cNvPr>
          <p:cNvSpPr/>
          <p:nvPr/>
        </p:nvSpPr>
        <p:spPr>
          <a:xfrm rot="18900010">
            <a:off x="11209135" y="4448190"/>
            <a:ext cx="999201" cy="1262950"/>
          </a:xfrm>
          <a:custGeom>
            <a:avLst/>
            <a:gdLst>
              <a:gd name="f0" fmla="val 10800000"/>
              <a:gd name="f1" fmla="val 5400000"/>
              <a:gd name="f2" fmla="val 180"/>
              <a:gd name="f3" fmla="val w"/>
              <a:gd name="f4" fmla="val h"/>
              <a:gd name="f5" fmla="val 0"/>
              <a:gd name="f6" fmla="val 999200"/>
              <a:gd name="f7" fmla="val 1262947"/>
              <a:gd name="f8" fmla="val 540000"/>
              <a:gd name="f9" fmla="val 815317"/>
              <a:gd name="f10" fmla="val 552185"/>
              <a:gd name="f11" fmla="val 1262333"/>
              <a:gd name="f12" fmla="val 241766"/>
              <a:gd name="f13" fmla="val 1142064"/>
              <a:gd name="f14" fmla="val 992947"/>
              <a:gd name="f15" fmla="val 974307"/>
              <a:gd name="f16" fmla="val 3778"/>
              <a:gd name="f17" fmla="val 956109"/>
              <a:gd name="f18" fmla="val 10971"/>
              <a:gd name="f19" fmla="val 938533"/>
              <a:gd name="f20" fmla="val 15626"/>
              <a:gd name="f21" fmla="val 931034"/>
              <a:gd name="f22" fmla="+- 0 0 -90"/>
              <a:gd name="f23" fmla="*/ f3 1 999200"/>
              <a:gd name="f24" fmla="*/ f4 1 1262947"/>
              <a:gd name="f25" fmla="+- f7 0 f5"/>
              <a:gd name="f26" fmla="+- f6 0 f5"/>
              <a:gd name="f27" fmla="*/ f22 f0 1"/>
              <a:gd name="f28" fmla="*/ f26 1 999200"/>
              <a:gd name="f29" fmla="*/ f25 1 1262947"/>
              <a:gd name="f30" fmla="*/ 540000 f26 1"/>
              <a:gd name="f31" fmla="*/ 0 f25 1"/>
              <a:gd name="f32" fmla="*/ 999200 f26 1"/>
              <a:gd name="f33" fmla="*/ 815317 f25 1"/>
              <a:gd name="f34" fmla="*/ 552185 f26 1"/>
              <a:gd name="f35" fmla="*/ 1262333 f25 1"/>
              <a:gd name="f36" fmla="*/ 1262947 f25 1"/>
              <a:gd name="f37" fmla="*/ 0 f26 1"/>
              <a:gd name="f38" fmla="*/ 992947 f25 1"/>
              <a:gd name="f39" fmla="*/ 10971 f26 1"/>
              <a:gd name="f40" fmla="*/ 938533 f25 1"/>
              <a:gd name="f41" fmla="*/ 15626 f26 1"/>
              <a:gd name="f42" fmla="*/ 931034 f25 1"/>
              <a:gd name="f43" fmla="*/ f27 1 f2"/>
              <a:gd name="f44" fmla="*/ f30 1 999200"/>
              <a:gd name="f45" fmla="*/ f31 1 1262947"/>
              <a:gd name="f46" fmla="*/ f32 1 999200"/>
              <a:gd name="f47" fmla="*/ f33 1 1262947"/>
              <a:gd name="f48" fmla="*/ f34 1 999200"/>
              <a:gd name="f49" fmla="*/ f35 1 1262947"/>
              <a:gd name="f50" fmla="*/ f36 1 1262947"/>
              <a:gd name="f51" fmla="*/ f37 1 999200"/>
              <a:gd name="f52" fmla="*/ f38 1 1262947"/>
              <a:gd name="f53" fmla="*/ f39 1 999200"/>
              <a:gd name="f54" fmla="*/ f40 1 1262947"/>
              <a:gd name="f55" fmla="*/ f41 1 999200"/>
              <a:gd name="f56" fmla="*/ f42 1 1262947"/>
              <a:gd name="f57" fmla="*/ f5 1 f28"/>
              <a:gd name="f58" fmla="*/ f6 1 f28"/>
              <a:gd name="f59" fmla="*/ f5 1 f29"/>
              <a:gd name="f60" fmla="*/ f7 1 f29"/>
              <a:gd name="f61" fmla="+- f43 0 f1"/>
              <a:gd name="f62" fmla="*/ f44 1 f28"/>
              <a:gd name="f63" fmla="*/ f45 1 f29"/>
              <a:gd name="f64" fmla="*/ f46 1 f28"/>
              <a:gd name="f65" fmla="*/ f47 1 f29"/>
              <a:gd name="f66" fmla="*/ f48 1 f28"/>
              <a:gd name="f67" fmla="*/ f49 1 f29"/>
              <a:gd name="f68" fmla="*/ f50 1 f29"/>
              <a:gd name="f69" fmla="*/ f51 1 f28"/>
              <a:gd name="f70" fmla="*/ f52 1 f29"/>
              <a:gd name="f71" fmla="*/ f53 1 f28"/>
              <a:gd name="f72" fmla="*/ f54 1 f29"/>
              <a:gd name="f73" fmla="*/ f55 1 f28"/>
              <a:gd name="f74" fmla="*/ f56 1 f29"/>
              <a:gd name="f75" fmla="*/ f57 f23 1"/>
              <a:gd name="f76" fmla="*/ f58 f23 1"/>
              <a:gd name="f77" fmla="*/ f60 f24 1"/>
              <a:gd name="f78" fmla="*/ f59 f24 1"/>
              <a:gd name="f79" fmla="*/ f62 f23 1"/>
              <a:gd name="f80" fmla="*/ f63 f24 1"/>
              <a:gd name="f81" fmla="*/ f64 f23 1"/>
              <a:gd name="f82" fmla="*/ f65 f24 1"/>
              <a:gd name="f83" fmla="*/ f66 f23 1"/>
              <a:gd name="f84" fmla="*/ f67 f24 1"/>
              <a:gd name="f85" fmla="*/ f68 f24 1"/>
              <a:gd name="f86" fmla="*/ f69 f23 1"/>
              <a:gd name="f87" fmla="*/ f70 f24 1"/>
              <a:gd name="f88" fmla="*/ f71 f23 1"/>
              <a:gd name="f89" fmla="*/ f72 f24 1"/>
              <a:gd name="f90" fmla="*/ f73 f23 1"/>
              <a:gd name="f91" fmla="*/ f74 f24 1"/>
            </a:gdLst>
            <a:ahLst/>
            <a:cxnLst>
              <a:cxn ang="3cd4">
                <a:pos x="hc" y="t"/>
              </a:cxn>
              <a:cxn ang="0">
                <a:pos x="r" y="vc"/>
              </a:cxn>
              <a:cxn ang="cd4">
                <a:pos x="hc" y="b"/>
              </a:cxn>
              <a:cxn ang="cd2">
                <a:pos x="l" y="vc"/>
              </a:cxn>
              <a:cxn ang="f61">
                <a:pos x="f79" y="f80"/>
              </a:cxn>
              <a:cxn ang="f61">
                <a:pos x="f81" y="f82"/>
              </a:cxn>
              <a:cxn ang="f61">
                <a:pos x="f83" y="f84"/>
              </a:cxn>
              <a:cxn ang="f61">
                <a:pos x="f79" y="f85"/>
              </a:cxn>
              <a:cxn ang="f61">
                <a:pos x="f86" y="f87"/>
              </a:cxn>
              <a:cxn ang="f61">
                <a:pos x="f88" y="f89"/>
              </a:cxn>
              <a:cxn ang="f61">
                <a:pos x="f90" y="f91"/>
              </a:cxn>
            </a:cxnLst>
            <a:rect l="f75" t="f78" r="f76" b="f77"/>
            <a:pathLst>
              <a:path w="999200" h="1262947">
                <a:moveTo>
                  <a:pt x="f8" y="f5"/>
                </a:moveTo>
                <a:lnTo>
                  <a:pt x="f6" y="f9"/>
                </a:lnTo>
                <a:lnTo>
                  <a:pt x="f10" y="f11"/>
                </a:lnTo>
                <a:lnTo>
                  <a:pt x="f8" y="f7"/>
                </a:lnTo>
                <a:cubicBezTo>
                  <a:pt x="f12" y="f7"/>
                  <a:pt x="f5" y="f13"/>
                  <a:pt x="f5" y="f14"/>
                </a:cubicBezTo>
                <a:cubicBezTo>
                  <a:pt x="f5" y="f15"/>
                  <a:pt x="f16" y="f17"/>
                  <a:pt x="f18" y="f19"/>
                </a:cubicBezTo>
                <a:lnTo>
                  <a:pt x="f20" y="f21"/>
                </a:lnTo>
                <a:close/>
              </a:path>
            </a:pathLst>
          </a:custGeom>
          <a:gradFill>
            <a:gsLst>
              <a:gs pos="0">
                <a:srgbClr val="2C4D2C"/>
              </a:gs>
              <a:gs pos="100000">
                <a:srgbClr val="437643"/>
              </a:gs>
            </a:gsLst>
            <a:lin ang="102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12" name="Freeform: Shape 42">
            <a:extLst>
              <a:ext uri="{FF2B5EF4-FFF2-40B4-BE49-F238E27FC236}">
                <a16:creationId xmlns:a16="http://schemas.microsoft.com/office/drawing/2014/main" id="{C06912FB-1483-0CD7-7C63-81898569BD99}"/>
              </a:ext>
            </a:extLst>
          </p:cNvPr>
          <p:cNvSpPr/>
          <p:nvPr/>
        </p:nvSpPr>
        <p:spPr>
          <a:xfrm rot="2700006">
            <a:off x="11686945" y="4853520"/>
            <a:ext cx="539998" cy="978279"/>
          </a:xfrm>
          <a:custGeom>
            <a:avLst/>
            <a:gdLst>
              <a:gd name="f0" fmla="val 10800000"/>
              <a:gd name="f1" fmla="val 5400000"/>
              <a:gd name="f2" fmla="val 180"/>
              <a:gd name="f3" fmla="val w"/>
              <a:gd name="f4" fmla="val h"/>
              <a:gd name="f5" fmla="val 0"/>
              <a:gd name="f6" fmla="val 540000"/>
              <a:gd name="f7" fmla="val 978284"/>
              <a:gd name="f8" fmla="val 113288"/>
              <a:gd name="f9" fmla="val 539386"/>
              <a:gd name="f10" fmla="val 426099"/>
              <a:gd name="f11" fmla="val 438284"/>
              <a:gd name="f12" fmla="val 736518"/>
              <a:gd name="f13" fmla="val 419117"/>
              <a:gd name="f14" fmla="val 270000"/>
              <a:gd name="f15" fmla="val 120883"/>
              <a:gd name="f16" fmla="val 289167"/>
              <a:gd name="f17" fmla="val 30220"/>
              <a:gd name="f18" fmla="val 154167"/>
              <a:gd name="f19" fmla="val 79081"/>
              <a:gd name="f20" fmla="val 56446"/>
              <a:gd name="f21" fmla="+- 0 0 -90"/>
              <a:gd name="f22" fmla="*/ f3 1 540000"/>
              <a:gd name="f23" fmla="*/ f4 1 978284"/>
              <a:gd name="f24" fmla="+- f7 0 f5"/>
              <a:gd name="f25" fmla="+- f6 0 f5"/>
              <a:gd name="f26" fmla="*/ f21 f0 1"/>
              <a:gd name="f27" fmla="*/ f25 1 540000"/>
              <a:gd name="f28" fmla="*/ f24 1 978284"/>
              <a:gd name="f29" fmla="*/ 113288 f25 1"/>
              <a:gd name="f30" fmla="*/ 0 f24 1"/>
              <a:gd name="f31" fmla="*/ 539386 f25 1"/>
              <a:gd name="f32" fmla="*/ 426099 f24 1"/>
              <a:gd name="f33" fmla="*/ 540000 f25 1"/>
              <a:gd name="f34" fmla="*/ 438284 f24 1"/>
              <a:gd name="f35" fmla="*/ 270000 f25 1"/>
              <a:gd name="f36" fmla="*/ 978284 f24 1"/>
              <a:gd name="f37" fmla="*/ 0 f25 1"/>
              <a:gd name="f38" fmla="*/ 79081 f25 1"/>
              <a:gd name="f39" fmla="*/ 56446 f24 1"/>
              <a:gd name="f40" fmla="*/ f26 1 f2"/>
              <a:gd name="f41" fmla="*/ f29 1 540000"/>
              <a:gd name="f42" fmla="*/ f30 1 978284"/>
              <a:gd name="f43" fmla="*/ f31 1 540000"/>
              <a:gd name="f44" fmla="*/ f32 1 978284"/>
              <a:gd name="f45" fmla="*/ f33 1 540000"/>
              <a:gd name="f46" fmla="*/ f34 1 978284"/>
              <a:gd name="f47" fmla="*/ f35 1 540000"/>
              <a:gd name="f48" fmla="*/ f36 1 978284"/>
              <a:gd name="f49" fmla="*/ f37 1 540000"/>
              <a:gd name="f50" fmla="*/ f38 1 540000"/>
              <a:gd name="f51" fmla="*/ f39 1 978284"/>
              <a:gd name="f52" fmla="*/ f5 1 f27"/>
              <a:gd name="f53" fmla="*/ f6 1 f27"/>
              <a:gd name="f54" fmla="*/ f5 1 f28"/>
              <a:gd name="f55" fmla="*/ f7 1 f28"/>
              <a:gd name="f56" fmla="+- f40 0 f1"/>
              <a:gd name="f57" fmla="*/ f41 1 f27"/>
              <a:gd name="f58" fmla="*/ f42 1 f28"/>
              <a:gd name="f59" fmla="*/ f43 1 f27"/>
              <a:gd name="f60" fmla="*/ f44 1 f28"/>
              <a:gd name="f61" fmla="*/ f45 1 f27"/>
              <a:gd name="f62" fmla="*/ f46 1 f28"/>
              <a:gd name="f63" fmla="*/ f47 1 f27"/>
              <a:gd name="f64" fmla="*/ f48 1 f28"/>
              <a:gd name="f65" fmla="*/ f49 1 f27"/>
              <a:gd name="f66" fmla="*/ f50 1 f27"/>
              <a:gd name="f67" fmla="*/ f51 1 f28"/>
              <a:gd name="f68" fmla="*/ f52 f22 1"/>
              <a:gd name="f69" fmla="*/ f53 f22 1"/>
              <a:gd name="f70" fmla="*/ f55 f23 1"/>
              <a:gd name="f71" fmla="*/ f54 f23 1"/>
              <a:gd name="f72" fmla="*/ f57 f22 1"/>
              <a:gd name="f73" fmla="*/ f58 f23 1"/>
              <a:gd name="f74" fmla="*/ f59 f22 1"/>
              <a:gd name="f75" fmla="*/ f60 f23 1"/>
              <a:gd name="f76" fmla="*/ f61 f22 1"/>
              <a:gd name="f77" fmla="*/ f62 f23 1"/>
              <a:gd name="f78" fmla="*/ f63 f22 1"/>
              <a:gd name="f79" fmla="*/ f64 f23 1"/>
              <a:gd name="f80" fmla="*/ f65 f22 1"/>
              <a:gd name="f81" fmla="*/ f66 f22 1"/>
              <a:gd name="f82" fmla="*/ f67 f23 1"/>
            </a:gdLst>
            <a:ahLst/>
            <a:cxnLst>
              <a:cxn ang="3cd4">
                <a:pos x="hc" y="t"/>
              </a:cxn>
              <a:cxn ang="0">
                <a:pos x="r" y="vc"/>
              </a:cxn>
              <a:cxn ang="cd4">
                <a:pos x="hc" y="b"/>
              </a:cxn>
              <a:cxn ang="cd2">
                <a:pos x="l" y="vc"/>
              </a:cxn>
              <a:cxn ang="f56">
                <a:pos x="f72" y="f73"/>
              </a:cxn>
              <a:cxn ang="f56">
                <a:pos x="f74" y="f75"/>
              </a:cxn>
              <a:cxn ang="f56">
                <a:pos x="f76" y="f77"/>
              </a:cxn>
              <a:cxn ang="f56">
                <a:pos x="f78" y="f79"/>
              </a:cxn>
              <a:cxn ang="f56">
                <a:pos x="f80" y="f77"/>
              </a:cxn>
              <a:cxn ang="f56">
                <a:pos x="f81" y="f82"/>
              </a:cxn>
            </a:cxnLst>
            <a:rect l="f68" t="f71" r="f69" b="f70"/>
            <a:pathLst>
              <a:path w="540000" h="978284">
                <a:moveTo>
                  <a:pt x="f8" y="f5"/>
                </a:moveTo>
                <a:lnTo>
                  <a:pt x="f9" y="f10"/>
                </a:lnTo>
                <a:lnTo>
                  <a:pt x="f6" y="f11"/>
                </a:lnTo>
                <a:cubicBezTo>
                  <a:pt x="f6" y="f12"/>
                  <a:pt x="f13" y="f7"/>
                  <a:pt x="f14" y="f7"/>
                </a:cubicBezTo>
                <a:cubicBezTo>
                  <a:pt x="f15" y="f7"/>
                  <a:pt x="f5" y="f12"/>
                  <a:pt x="f5" y="f11"/>
                </a:cubicBezTo>
                <a:cubicBezTo>
                  <a:pt x="f5" y="f16"/>
                  <a:pt x="f17" y="f18"/>
                  <a:pt x="f19" y="f20"/>
                </a:cubicBezTo>
                <a:close/>
              </a:path>
            </a:pathLst>
          </a:custGeom>
          <a:solidFill>
            <a:srgbClr val="2C4D2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Tree>
    <p:extLst>
      <p:ext uri="{BB962C8B-B14F-4D97-AF65-F5344CB8AC3E}">
        <p14:creationId xmlns:p14="http://schemas.microsoft.com/office/powerpoint/2010/main" val="3580607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Oval 21">
            <a:extLst>
              <a:ext uri="{FF2B5EF4-FFF2-40B4-BE49-F238E27FC236}">
                <a16:creationId xmlns:a16="http://schemas.microsoft.com/office/drawing/2014/main" id="{26E2E4D8-AF90-2FD3-E4BB-A76CC23D7517}"/>
              </a:ext>
            </a:extLst>
          </p:cNvPr>
          <p:cNvSpPr/>
          <p:nvPr/>
        </p:nvSpPr>
        <p:spPr>
          <a:xfrm>
            <a:off x="11069863" y="333371"/>
            <a:ext cx="359999" cy="35999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1C311C"/>
              </a:gs>
              <a:gs pos="100000">
                <a:srgbClr val="75B075"/>
              </a:gs>
            </a:gsLst>
            <a:path path="circle">
              <a:fillToRect l="100000" b="100000"/>
            </a:path>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grpSp>
        <p:nvGrpSpPr>
          <p:cNvPr id="3" name="Group 12">
            <a:extLst>
              <a:ext uri="{FF2B5EF4-FFF2-40B4-BE49-F238E27FC236}">
                <a16:creationId xmlns:a16="http://schemas.microsoft.com/office/drawing/2014/main" id="{A49DE000-72D0-CFE1-8008-CE04AE0E540C}"/>
              </a:ext>
            </a:extLst>
          </p:cNvPr>
          <p:cNvGrpSpPr/>
          <p:nvPr/>
        </p:nvGrpSpPr>
        <p:grpSpPr>
          <a:xfrm>
            <a:off x="249724" y="5528255"/>
            <a:ext cx="713527" cy="539998"/>
            <a:chOff x="249724" y="5528255"/>
            <a:chExt cx="713527" cy="539998"/>
          </a:xfrm>
        </p:grpSpPr>
        <p:sp>
          <p:nvSpPr>
            <p:cNvPr id="4" name="Freeform: Shape 19">
              <a:extLst>
                <a:ext uri="{FF2B5EF4-FFF2-40B4-BE49-F238E27FC236}">
                  <a16:creationId xmlns:a16="http://schemas.microsoft.com/office/drawing/2014/main" id="{7468DE00-E428-55ED-5A7B-E4B520298EC2}"/>
                </a:ext>
              </a:extLst>
            </p:cNvPr>
            <p:cNvSpPr/>
            <p:nvPr/>
          </p:nvSpPr>
          <p:spPr>
            <a:xfrm rot="2700006">
              <a:off x="377515" y="5482516"/>
              <a:ext cx="539998" cy="631475"/>
            </a:xfrm>
            <a:custGeom>
              <a:avLst/>
              <a:gdLst>
                <a:gd name="f0" fmla="val 10800000"/>
                <a:gd name="f1" fmla="val 5400000"/>
                <a:gd name="f2" fmla="val 180"/>
                <a:gd name="f3" fmla="val w"/>
                <a:gd name="f4" fmla="val h"/>
                <a:gd name="f5" fmla="val 0"/>
                <a:gd name="f6" fmla="val 1080000"/>
                <a:gd name="f7" fmla="val 1262947"/>
                <a:gd name="f8" fmla="val 540000"/>
                <a:gd name="f9" fmla="val 1064374"/>
                <a:gd name="f10" fmla="val 931034"/>
                <a:gd name="f11" fmla="val 1069029"/>
                <a:gd name="f12" fmla="val 938533"/>
                <a:gd name="f13" fmla="val 1076223"/>
                <a:gd name="f14" fmla="val 956109"/>
                <a:gd name="f15" fmla="val 974307"/>
                <a:gd name="f16" fmla="val 992947"/>
                <a:gd name="f17" fmla="val 1142064"/>
                <a:gd name="f18" fmla="val 838234"/>
                <a:gd name="f19" fmla="val 241766"/>
                <a:gd name="f20" fmla="val 3778"/>
                <a:gd name="f21" fmla="val 10971"/>
                <a:gd name="f22" fmla="val 15626"/>
                <a:gd name="f23" fmla="+- 0 0 -90"/>
                <a:gd name="f24" fmla="*/ f3 1 1080000"/>
                <a:gd name="f25" fmla="*/ f4 1 1262947"/>
                <a:gd name="f26" fmla="+- f7 0 f5"/>
                <a:gd name="f27" fmla="+- f6 0 f5"/>
                <a:gd name="f28" fmla="*/ f23 f0 1"/>
                <a:gd name="f29" fmla="*/ f27 1 1080000"/>
                <a:gd name="f30" fmla="*/ f26 1 1262947"/>
                <a:gd name="f31" fmla="*/ 540000 f27 1"/>
                <a:gd name="f32" fmla="*/ 0 f26 1"/>
                <a:gd name="f33" fmla="*/ 1080000 f27 1"/>
                <a:gd name="f34" fmla="*/ 931034 f26 1"/>
                <a:gd name="f35" fmla="*/ 1064374 f27 1"/>
                <a:gd name="f36" fmla="*/ 1069029 f27 1"/>
                <a:gd name="f37" fmla="*/ 938533 f26 1"/>
                <a:gd name="f38" fmla="*/ 992947 f26 1"/>
                <a:gd name="f39" fmla="*/ 1262947 f26 1"/>
                <a:gd name="f40" fmla="*/ 0 f27 1"/>
                <a:gd name="f41" fmla="*/ 10971 f27 1"/>
                <a:gd name="f42" fmla="*/ 15626 f27 1"/>
                <a:gd name="f43" fmla="*/ f28 1 f2"/>
                <a:gd name="f44" fmla="*/ f31 1 1080000"/>
                <a:gd name="f45" fmla="*/ f32 1 1262947"/>
                <a:gd name="f46" fmla="*/ f33 1 1080000"/>
                <a:gd name="f47" fmla="*/ f34 1 1262947"/>
                <a:gd name="f48" fmla="*/ f35 1 1080000"/>
                <a:gd name="f49" fmla="*/ f36 1 1080000"/>
                <a:gd name="f50" fmla="*/ f37 1 1262947"/>
                <a:gd name="f51" fmla="*/ f38 1 1262947"/>
                <a:gd name="f52" fmla="*/ f39 1 1262947"/>
                <a:gd name="f53" fmla="*/ f40 1 1080000"/>
                <a:gd name="f54" fmla="*/ f41 1 1080000"/>
                <a:gd name="f55" fmla="*/ f42 1 1080000"/>
                <a:gd name="f56" fmla="*/ f5 1 f29"/>
                <a:gd name="f57" fmla="*/ f6 1 f29"/>
                <a:gd name="f58" fmla="*/ f5 1 f30"/>
                <a:gd name="f59" fmla="*/ f7 1 f30"/>
                <a:gd name="f60" fmla="+- f43 0 f1"/>
                <a:gd name="f61" fmla="*/ f44 1 f29"/>
                <a:gd name="f62" fmla="*/ f45 1 f30"/>
                <a:gd name="f63" fmla="*/ f48 1 f29"/>
                <a:gd name="f64" fmla="*/ f47 1 f30"/>
                <a:gd name="f65" fmla="*/ f49 1 f29"/>
                <a:gd name="f66" fmla="*/ f50 1 f30"/>
                <a:gd name="f67" fmla="*/ f46 1 f29"/>
                <a:gd name="f68" fmla="*/ f51 1 f30"/>
                <a:gd name="f69" fmla="*/ f52 1 f30"/>
                <a:gd name="f70" fmla="*/ f53 1 f29"/>
                <a:gd name="f71" fmla="*/ f54 1 f29"/>
                <a:gd name="f72" fmla="*/ f55 1 f29"/>
                <a:gd name="f73" fmla="*/ f56 f24 1"/>
                <a:gd name="f74" fmla="*/ f57 f24 1"/>
                <a:gd name="f75" fmla="*/ f59 f25 1"/>
                <a:gd name="f76" fmla="*/ f58 f25 1"/>
                <a:gd name="f77" fmla="*/ f61 f24 1"/>
                <a:gd name="f78" fmla="*/ f62 f25 1"/>
                <a:gd name="f79" fmla="*/ f63 f24 1"/>
                <a:gd name="f80" fmla="*/ f64 f25 1"/>
                <a:gd name="f81" fmla="*/ f65 f24 1"/>
                <a:gd name="f82" fmla="*/ f66 f25 1"/>
                <a:gd name="f83" fmla="*/ f67 f24 1"/>
                <a:gd name="f84" fmla="*/ f68 f25 1"/>
                <a:gd name="f85" fmla="*/ f69 f25 1"/>
                <a:gd name="f86" fmla="*/ f70 f24 1"/>
                <a:gd name="f87" fmla="*/ f71 f24 1"/>
                <a:gd name="f88" fmla="*/ f72 f24 1"/>
              </a:gdLst>
              <a:ahLst/>
              <a:cxnLst>
                <a:cxn ang="3cd4">
                  <a:pos x="hc" y="t"/>
                </a:cxn>
                <a:cxn ang="0">
                  <a:pos x="r" y="vc"/>
                </a:cxn>
                <a:cxn ang="cd4">
                  <a:pos x="hc" y="b"/>
                </a:cxn>
                <a:cxn ang="cd2">
                  <a:pos x="l" y="vc"/>
                </a:cxn>
                <a:cxn ang="f60">
                  <a:pos x="f77" y="f78"/>
                </a:cxn>
                <a:cxn ang="f60">
                  <a:pos x="f79" y="f80"/>
                </a:cxn>
                <a:cxn ang="f60">
                  <a:pos x="f81" y="f82"/>
                </a:cxn>
                <a:cxn ang="f60">
                  <a:pos x="f83" y="f84"/>
                </a:cxn>
                <a:cxn ang="f60">
                  <a:pos x="f77" y="f85"/>
                </a:cxn>
                <a:cxn ang="f60">
                  <a:pos x="f86" y="f84"/>
                </a:cxn>
                <a:cxn ang="f60">
                  <a:pos x="f87" y="f82"/>
                </a:cxn>
                <a:cxn ang="f60">
                  <a:pos x="f88" y="f80"/>
                </a:cxn>
                <a:cxn ang="f60">
                  <a:pos x="f77" y="f78"/>
                </a:cxn>
              </a:cxnLst>
              <a:rect l="f73" t="f76" r="f74" b="f75"/>
              <a:pathLst>
                <a:path w="1080000" h="1262947">
                  <a:moveTo>
                    <a:pt x="f8" y="f5"/>
                  </a:moveTo>
                  <a:lnTo>
                    <a:pt x="f9" y="f10"/>
                  </a:lnTo>
                  <a:lnTo>
                    <a:pt x="f11" y="f12"/>
                  </a:lnTo>
                  <a:cubicBezTo>
                    <a:pt x="f13" y="f14"/>
                    <a:pt x="f6" y="f15"/>
                    <a:pt x="f6" y="f16"/>
                  </a:cubicBezTo>
                  <a:cubicBezTo>
                    <a:pt x="f6" y="f17"/>
                    <a:pt x="f18" y="f7"/>
                    <a:pt x="f8" y="f7"/>
                  </a:cubicBezTo>
                  <a:cubicBezTo>
                    <a:pt x="f19" y="f7"/>
                    <a:pt x="f5" y="f17"/>
                    <a:pt x="f5" y="f16"/>
                  </a:cubicBezTo>
                  <a:cubicBezTo>
                    <a:pt x="f5" y="f15"/>
                    <a:pt x="f20" y="f14"/>
                    <a:pt x="f21" y="f12"/>
                  </a:cubicBezTo>
                  <a:lnTo>
                    <a:pt x="f22" y="f10"/>
                  </a:lnTo>
                  <a:lnTo>
                    <a:pt x="f8" y="f5"/>
                  </a:lnTo>
                  <a:close/>
                </a:path>
              </a:pathLst>
            </a:custGeom>
            <a:gradFill>
              <a:gsLst>
                <a:gs pos="0">
                  <a:srgbClr val="2C4D2C"/>
                </a:gs>
                <a:gs pos="100000">
                  <a:srgbClr val="437643"/>
                </a:gs>
              </a:gsLst>
              <a:lin ang="6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5" name="Oval 20">
              <a:extLst>
                <a:ext uri="{FF2B5EF4-FFF2-40B4-BE49-F238E27FC236}">
                  <a16:creationId xmlns:a16="http://schemas.microsoft.com/office/drawing/2014/main" id="{27B8C14F-0285-11A1-32DC-F5AC10D590E8}"/>
                </a:ext>
              </a:extLst>
            </p:cNvPr>
            <p:cNvSpPr/>
            <p:nvPr/>
          </p:nvSpPr>
          <p:spPr>
            <a:xfrm rot="8099985">
              <a:off x="384721" y="5655995"/>
              <a:ext cx="270004" cy="53999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243F24"/>
                </a:gs>
                <a:gs pos="100000">
                  <a:srgbClr val="2C4D2C"/>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grpSp>
      <p:sp>
        <p:nvSpPr>
          <p:cNvPr id="6" name="Title 1">
            <a:extLst>
              <a:ext uri="{FF2B5EF4-FFF2-40B4-BE49-F238E27FC236}">
                <a16:creationId xmlns:a16="http://schemas.microsoft.com/office/drawing/2014/main" id="{F3C96E5D-8010-E794-194F-6729F261670E}"/>
              </a:ext>
            </a:extLst>
          </p:cNvPr>
          <p:cNvSpPr txBox="1">
            <a:spLocks noGrp="1"/>
          </p:cNvSpPr>
          <p:nvPr>
            <p:ph type="title"/>
          </p:nvPr>
        </p:nvSpPr>
        <p:spPr>
          <a:xfrm>
            <a:off x="550861" y="549270"/>
            <a:ext cx="11090272" cy="1331997"/>
          </a:xfrm>
        </p:spPr>
        <p:txBody>
          <a:bodyPr/>
          <a:lstStyle>
            <a:lvl1pPr>
              <a:defRPr/>
            </a:lvl1pPr>
          </a:lstStyle>
          <a:p>
            <a:pPr lvl="0"/>
            <a:r>
              <a:rPr lang="en-US"/>
              <a:t>Click to edit Master title style</a:t>
            </a:r>
          </a:p>
        </p:txBody>
      </p:sp>
      <p:sp>
        <p:nvSpPr>
          <p:cNvPr id="7" name="Content Placeholder 2">
            <a:extLst>
              <a:ext uri="{FF2B5EF4-FFF2-40B4-BE49-F238E27FC236}">
                <a16:creationId xmlns:a16="http://schemas.microsoft.com/office/drawing/2014/main" id="{52922075-B112-13BB-260C-6392B292491B}"/>
              </a:ext>
            </a:extLst>
          </p:cNvPr>
          <p:cNvSpPr txBox="1">
            <a:spLocks noGrp="1"/>
          </p:cNvSpPr>
          <p:nvPr>
            <p:ph idx="1"/>
          </p:nvPr>
        </p:nvSpPr>
        <p:spPr>
          <a:xfrm>
            <a:off x="550861" y="2097176"/>
            <a:ext cx="5435595" cy="399565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22292567-6C12-97DB-77D6-56F8B095E802}"/>
              </a:ext>
            </a:extLst>
          </p:cNvPr>
          <p:cNvSpPr txBox="1">
            <a:spLocks noGrp="1"/>
          </p:cNvSpPr>
          <p:nvPr>
            <p:ph idx="2"/>
          </p:nvPr>
        </p:nvSpPr>
        <p:spPr>
          <a:xfrm>
            <a:off x="6205539" y="2097176"/>
            <a:ext cx="5435595" cy="399565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4">
            <a:extLst>
              <a:ext uri="{FF2B5EF4-FFF2-40B4-BE49-F238E27FC236}">
                <a16:creationId xmlns:a16="http://schemas.microsoft.com/office/drawing/2014/main" id="{0CCC7928-14CF-54B0-712E-0D71EAD08536}"/>
              </a:ext>
            </a:extLst>
          </p:cNvPr>
          <p:cNvSpPr txBox="1">
            <a:spLocks noGrp="1"/>
          </p:cNvSpPr>
          <p:nvPr>
            <p:ph type="dt" sz="half" idx="7"/>
          </p:nvPr>
        </p:nvSpPr>
        <p:spPr/>
        <p:txBody>
          <a:bodyPr/>
          <a:lstStyle>
            <a:lvl1pPr>
              <a:defRPr/>
            </a:lvl1pPr>
          </a:lstStyle>
          <a:p>
            <a:pPr lvl="0"/>
            <a:fld id="{E7BE41EF-1E37-4A6E-9655-4CC822A32343}" type="datetime2">
              <a:rPr lang="en-US"/>
              <a:pPr lvl="0"/>
              <a:t>Monday, February 6, 2023</a:t>
            </a:fld>
            <a:endParaRPr lang="en-US"/>
          </a:p>
        </p:txBody>
      </p:sp>
      <p:sp>
        <p:nvSpPr>
          <p:cNvPr id="10" name="Footer Placeholder 5">
            <a:extLst>
              <a:ext uri="{FF2B5EF4-FFF2-40B4-BE49-F238E27FC236}">
                <a16:creationId xmlns:a16="http://schemas.microsoft.com/office/drawing/2014/main" id="{4C76D270-6FBC-9C95-D7F2-2970E024D1B6}"/>
              </a:ext>
            </a:extLst>
          </p:cNvPr>
          <p:cNvSpPr txBox="1">
            <a:spLocks noGrp="1"/>
          </p:cNvSpPr>
          <p:nvPr>
            <p:ph type="ftr" sz="quarter" idx="9"/>
          </p:nvPr>
        </p:nvSpPr>
        <p:spPr/>
        <p:txBody>
          <a:bodyPr/>
          <a:lstStyle>
            <a:lvl1pPr>
              <a:defRPr/>
            </a:lvl1pPr>
          </a:lstStyle>
          <a:p>
            <a:pPr lvl="0"/>
            <a:r>
              <a:rPr lang="en-US"/>
              <a:t>Sample Footer</a:t>
            </a:r>
          </a:p>
        </p:txBody>
      </p:sp>
      <p:sp>
        <p:nvSpPr>
          <p:cNvPr id="11" name="Slide Number Placeholder 6">
            <a:extLst>
              <a:ext uri="{FF2B5EF4-FFF2-40B4-BE49-F238E27FC236}">
                <a16:creationId xmlns:a16="http://schemas.microsoft.com/office/drawing/2014/main" id="{0CBC799C-36BA-9F14-D49B-9B3EEC6B44E5}"/>
              </a:ext>
            </a:extLst>
          </p:cNvPr>
          <p:cNvSpPr txBox="1">
            <a:spLocks noGrp="1"/>
          </p:cNvSpPr>
          <p:nvPr>
            <p:ph type="sldNum" sz="quarter" idx="8"/>
          </p:nvPr>
        </p:nvSpPr>
        <p:spPr/>
        <p:txBody>
          <a:bodyPr/>
          <a:lstStyle>
            <a:lvl1pPr>
              <a:defRPr/>
            </a:lvl1pPr>
          </a:lstStyle>
          <a:p>
            <a:pPr lvl="0"/>
            <a:fld id="{851BB456-D036-49EE-ACB9-E56AA9927657}" type="slidenum">
              <a:t>‹Nº›</a:t>
            </a:fld>
            <a:endParaRPr lang="en-US"/>
          </a:p>
        </p:txBody>
      </p:sp>
    </p:spTree>
    <p:extLst>
      <p:ext uri="{BB962C8B-B14F-4D97-AF65-F5344CB8AC3E}">
        <p14:creationId xmlns:p14="http://schemas.microsoft.com/office/powerpoint/2010/main" val="4067961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Oval 11">
            <a:extLst>
              <a:ext uri="{FF2B5EF4-FFF2-40B4-BE49-F238E27FC236}">
                <a16:creationId xmlns:a16="http://schemas.microsoft.com/office/drawing/2014/main" id="{9F918BFB-15DF-479A-A35C-9D77362F35AE}"/>
              </a:ext>
            </a:extLst>
          </p:cNvPr>
          <p:cNvSpPr/>
          <p:nvPr/>
        </p:nvSpPr>
        <p:spPr>
          <a:xfrm>
            <a:off x="11091607" y="5893463"/>
            <a:ext cx="359999" cy="35999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1C311C"/>
              </a:gs>
              <a:gs pos="100000">
                <a:srgbClr val="75B075"/>
              </a:gs>
            </a:gsLst>
            <a:path path="circle">
              <a:fillToRect l="100000" b="100000"/>
            </a:path>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3" name="Rectangle 10">
            <a:extLst>
              <a:ext uri="{FF2B5EF4-FFF2-40B4-BE49-F238E27FC236}">
                <a16:creationId xmlns:a16="http://schemas.microsoft.com/office/drawing/2014/main" id="{7C8308CD-BD08-1537-FBF6-66C659731806}"/>
              </a:ext>
            </a:extLst>
          </p:cNvPr>
          <p:cNvSpPr/>
          <p:nvPr/>
        </p:nvSpPr>
        <p:spPr>
          <a:xfrm>
            <a:off x="11451616" y="5827873"/>
            <a:ext cx="379046" cy="359999"/>
          </a:xfrm>
          <a:prstGeom prst="rect">
            <a:avLst/>
          </a:prstGeom>
          <a:solidFill>
            <a:srgbClr val="1C311C">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4" name="Title 1">
            <a:extLst>
              <a:ext uri="{FF2B5EF4-FFF2-40B4-BE49-F238E27FC236}">
                <a16:creationId xmlns:a16="http://schemas.microsoft.com/office/drawing/2014/main" id="{A70EFA55-E64C-583E-15CA-8CACDA36FAC3}"/>
              </a:ext>
            </a:extLst>
          </p:cNvPr>
          <p:cNvSpPr txBox="1">
            <a:spLocks noGrp="1"/>
          </p:cNvSpPr>
          <p:nvPr>
            <p:ph type="title"/>
          </p:nvPr>
        </p:nvSpPr>
        <p:spPr>
          <a:xfrm>
            <a:off x="550861" y="549270"/>
            <a:ext cx="11097551" cy="1331997"/>
          </a:xfrm>
        </p:spPr>
        <p:txBody>
          <a:bodyPr/>
          <a:lstStyle>
            <a:lvl1pPr>
              <a:defRPr sz="3200"/>
            </a:lvl1pPr>
          </a:lstStyle>
          <a:p>
            <a:pPr lvl="0"/>
            <a:r>
              <a:rPr lang="en-US"/>
              <a:t>Click to edit Master title style</a:t>
            </a:r>
          </a:p>
        </p:txBody>
      </p:sp>
      <p:sp>
        <p:nvSpPr>
          <p:cNvPr id="5" name="Text Placeholder 2">
            <a:extLst>
              <a:ext uri="{FF2B5EF4-FFF2-40B4-BE49-F238E27FC236}">
                <a16:creationId xmlns:a16="http://schemas.microsoft.com/office/drawing/2014/main" id="{9BD164DF-7B37-D9DB-F963-FEF5381AFE22}"/>
              </a:ext>
            </a:extLst>
          </p:cNvPr>
          <p:cNvSpPr txBox="1">
            <a:spLocks noGrp="1"/>
          </p:cNvSpPr>
          <p:nvPr>
            <p:ph type="body" idx="1"/>
          </p:nvPr>
        </p:nvSpPr>
        <p:spPr>
          <a:xfrm>
            <a:off x="550861" y="1881277"/>
            <a:ext cx="5437186" cy="535353"/>
          </a:xfrm>
        </p:spPr>
        <p:txBody>
          <a:bodyPr anchor="b"/>
          <a:lstStyle>
            <a:lvl1pPr marL="0" indent="0">
              <a:buNone/>
              <a:defRPr sz="1400" cap="all" spc="200"/>
            </a:lvl1pPr>
          </a:lstStyle>
          <a:p>
            <a:pPr lvl="0"/>
            <a:r>
              <a:rPr lang="en-US"/>
              <a:t>Click to edit Master text styles</a:t>
            </a:r>
          </a:p>
        </p:txBody>
      </p:sp>
      <p:sp>
        <p:nvSpPr>
          <p:cNvPr id="6" name="Content Placeholder 3">
            <a:extLst>
              <a:ext uri="{FF2B5EF4-FFF2-40B4-BE49-F238E27FC236}">
                <a16:creationId xmlns:a16="http://schemas.microsoft.com/office/drawing/2014/main" id="{F4AE27CF-356C-2EB1-8079-ADB820509516}"/>
              </a:ext>
            </a:extLst>
          </p:cNvPr>
          <p:cNvSpPr txBox="1">
            <a:spLocks noGrp="1"/>
          </p:cNvSpPr>
          <p:nvPr>
            <p:ph idx="2"/>
          </p:nvPr>
        </p:nvSpPr>
        <p:spPr>
          <a:xfrm>
            <a:off x="550861" y="2577272"/>
            <a:ext cx="5429112" cy="3515557"/>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9D1D3F2A-E436-9BD2-1A84-60A29D5870E9}"/>
              </a:ext>
            </a:extLst>
          </p:cNvPr>
          <p:cNvSpPr txBox="1">
            <a:spLocks noGrp="1"/>
          </p:cNvSpPr>
          <p:nvPr>
            <p:ph type="body" idx="3"/>
          </p:nvPr>
        </p:nvSpPr>
        <p:spPr>
          <a:xfrm>
            <a:off x="6212022" y="1881277"/>
            <a:ext cx="5436391" cy="535353"/>
          </a:xfrm>
        </p:spPr>
        <p:txBody>
          <a:bodyPr anchor="b"/>
          <a:lstStyle>
            <a:lvl1pPr marL="0" indent="0">
              <a:buNone/>
              <a:defRPr sz="1400" cap="all" spc="200"/>
            </a:lvl1pPr>
          </a:lstStyle>
          <a:p>
            <a:pPr lvl="0"/>
            <a:r>
              <a:rPr lang="en-US"/>
              <a:t>Click to edit Master text styles</a:t>
            </a:r>
          </a:p>
        </p:txBody>
      </p:sp>
      <p:sp>
        <p:nvSpPr>
          <p:cNvPr id="8" name="Content Placeholder 5">
            <a:extLst>
              <a:ext uri="{FF2B5EF4-FFF2-40B4-BE49-F238E27FC236}">
                <a16:creationId xmlns:a16="http://schemas.microsoft.com/office/drawing/2014/main" id="{ACBD93E9-A74B-DC76-19C1-C2048230A1FD}"/>
              </a:ext>
            </a:extLst>
          </p:cNvPr>
          <p:cNvSpPr txBox="1">
            <a:spLocks noGrp="1"/>
          </p:cNvSpPr>
          <p:nvPr>
            <p:ph idx="4"/>
          </p:nvPr>
        </p:nvSpPr>
        <p:spPr>
          <a:xfrm>
            <a:off x="6212022" y="2577272"/>
            <a:ext cx="5436391" cy="3515557"/>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6">
            <a:extLst>
              <a:ext uri="{FF2B5EF4-FFF2-40B4-BE49-F238E27FC236}">
                <a16:creationId xmlns:a16="http://schemas.microsoft.com/office/drawing/2014/main" id="{4DB2584D-29CB-3B1F-5429-40ED51D86915}"/>
              </a:ext>
            </a:extLst>
          </p:cNvPr>
          <p:cNvSpPr txBox="1">
            <a:spLocks noGrp="1"/>
          </p:cNvSpPr>
          <p:nvPr>
            <p:ph type="dt" sz="half" idx="7"/>
          </p:nvPr>
        </p:nvSpPr>
        <p:spPr/>
        <p:txBody>
          <a:bodyPr/>
          <a:lstStyle>
            <a:lvl1pPr>
              <a:defRPr/>
            </a:lvl1pPr>
          </a:lstStyle>
          <a:p>
            <a:pPr lvl="0"/>
            <a:fld id="{EE7E8C4B-2C0C-4554-B90E-1D396A572ED8}" type="datetime2">
              <a:rPr lang="en-US"/>
              <a:pPr lvl="0"/>
              <a:t>Monday, February 6, 2023</a:t>
            </a:fld>
            <a:endParaRPr lang="en-US"/>
          </a:p>
        </p:txBody>
      </p:sp>
      <p:sp>
        <p:nvSpPr>
          <p:cNvPr id="10" name="Footer Placeholder 7">
            <a:extLst>
              <a:ext uri="{FF2B5EF4-FFF2-40B4-BE49-F238E27FC236}">
                <a16:creationId xmlns:a16="http://schemas.microsoft.com/office/drawing/2014/main" id="{9EFA673D-1D22-F58D-C0F4-EFA7017E1CFD}"/>
              </a:ext>
            </a:extLst>
          </p:cNvPr>
          <p:cNvSpPr txBox="1">
            <a:spLocks noGrp="1"/>
          </p:cNvSpPr>
          <p:nvPr>
            <p:ph type="ftr" sz="quarter" idx="9"/>
          </p:nvPr>
        </p:nvSpPr>
        <p:spPr/>
        <p:txBody>
          <a:bodyPr/>
          <a:lstStyle>
            <a:lvl1pPr>
              <a:defRPr/>
            </a:lvl1pPr>
          </a:lstStyle>
          <a:p>
            <a:pPr lvl="0"/>
            <a:r>
              <a:rPr lang="en-US"/>
              <a:t>Sample Footer</a:t>
            </a:r>
          </a:p>
        </p:txBody>
      </p:sp>
      <p:sp>
        <p:nvSpPr>
          <p:cNvPr id="11" name="Slide Number Placeholder 8">
            <a:extLst>
              <a:ext uri="{FF2B5EF4-FFF2-40B4-BE49-F238E27FC236}">
                <a16:creationId xmlns:a16="http://schemas.microsoft.com/office/drawing/2014/main" id="{096EA84E-7956-4F5D-B424-A9AC3EFE2207}"/>
              </a:ext>
            </a:extLst>
          </p:cNvPr>
          <p:cNvSpPr txBox="1">
            <a:spLocks noGrp="1"/>
          </p:cNvSpPr>
          <p:nvPr>
            <p:ph type="sldNum" sz="quarter" idx="8"/>
          </p:nvPr>
        </p:nvSpPr>
        <p:spPr/>
        <p:txBody>
          <a:bodyPr/>
          <a:lstStyle>
            <a:lvl1pPr>
              <a:defRPr/>
            </a:lvl1pPr>
          </a:lstStyle>
          <a:p>
            <a:pPr lvl="0"/>
            <a:fld id="{287CEF31-F0B8-4DBD-995B-EB039B6174B5}" type="slidenum">
              <a:t>‹Nº›</a:t>
            </a:fld>
            <a:endParaRPr lang="en-US"/>
          </a:p>
        </p:txBody>
      </p:sp>
    </p:spTree>
    <p:extLst>
      <p:ext uri="{BB962C8B-B14F-4D97-AF65-F5344CB8AC3E}">
        <p14:creationId xmlns:p14="http://schemas.microsoft.com/office/powerpoint/2010/main" val="4197942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4E93D-2D34-80E8-3485-43B4B6B7A049}"/>
              </a:ext>
            </a:extLst>
          </p:cNvPr>
          <p:cNvSpPr txBox="1">
            <a:spLocks noGrp="1"/>
          </p:cNvSpPr>
          <p:nvPr>
            <p:ph type="title"/>
          </p:nvPr>
        </p:nvSpPr>
        <p:spPr>
          <a:xfrm>
            <a:off x="3359148" y="550797"/>
            <a:ext cx="8283311" cy="5542022"/>
          </a:xfrm>
        </p:spPr>
        <p:txBody>
          <a:bodyPr anchor="ct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979EDE0F-AD62-A91B-AB61-F5E23741EC08}"/>
              </a:ext>
            </a:extLst>
          </p:cNvPr>
          <p:cNvSpPr txBox="1">
            <a:spLocks noGrp="1"/>
          </p:cNvSpPr>
          <p:nvPr>
            <p:ph type="dt" sz="half" idx="7"/>
          </p:nvPr>
        </p:nvSpPr>
        <p:spPr/>
        <p:txBody>
          <a:bodyPr/>
          <a:lstStyle>
            <a:lvl1pPr>
              <a:defRPr/>
            </a:lvl1pPr>
          </a:lstStyle>
          <a:p>
            <a:pPr lvl="0"/>
            <a:fld id="{455A5033-EAEE-4968-8E69-DA34C4D70361}" type="datetime2">
              <a:rPr lang="en-US"/>
              <a:pPr lvl="0"/>
              <a:t>Monday, February 6, 2023</a:t>
            </a:fld>
            <a:endParaRPr lang="en-US"/>
          </a:p>
        </p:txBody>
      </p:sp>
      <p:sp>
        <p:nvSpPr>
          <p:cNvPr id="4" name="Footer Placeholder 3">
            <a:extLst>
              <a:ext uri="{FF2B5EF4-FFF2-40B4-BE49-F238E27FC236}">
                <a16:creationId xmlns:a16="http://schemas.microsoft.com/office/drawing/2014/main" id="{AA91D39B-824F-57D6-368E-A331B18E4809}"/>
              </a:ext>
            </a:extLst>
          </p:cNvPr>
          <p:cNvSpPr txBox="1">
            <a:spLocks noGrp="1"/>
          </p:cNvSpPr>
          <p:nvPr>
            <p:ph type="ftr" sz="quarter" idx="9"/>
          </p:nvPr>
        </p:nvSpPr>
        <p:spPr/>
        <p:txBody>
          <a:bodyPr/>
          <a:lstStyle>
            <a:lvl1pPr>
              <a:defRPr/>
            </a:lvl1pPr>
          </a:lstStyle>
          <a:p>
            <a:pPr lvl="0"/>
            <a:r>
              <a:rPr lang="en-US"/>
              <a:t>Sample Footer</a:t>
            </a:r>
          </a:p>
        </p:txBody>
      </p:sp>
      <p:sp>
        <p:nvSpPr>
          <p:cNvPr id="5" name="Slide Number Placeholder 4">
            <a:extLst>
              <a:ext uri="{FF2B5EF4-FFF2-40B4-BE49-F238E27FC236}">
                <a16:creationId xmlns:a16="http://schemas.microsoft.com/office/drawing/2014/main" id="{BD665142-8EB5-9DFB-7DD5-ECDF9A34F0C6}"/>
              </a:ext>
            </a:extLst>
          </p:cNvPr>
          <p:cNvSpPr txBox="1">
            <a:spLocks noGrp="1"/>
          </p:cNvSpPr>
          <p:nvPr>
            <p:ph type="sldNum" sz="quarter" idx="8"/>
          </p:nvPr>
        </p:nvSpPr>
        <p:spPr/>
        <p:txBody>
          <a:bodyPr/>
          <a:lstStyle>
            <a:lvl1pPr>
              <a:defRPr/>
            </a:lvl1pPr>
          </a:lstStyle>
          <a:p>
            <a:pPr lvl="0"/>
            <a:fld id="{3F94343E-748E-461F-8C9F-4DAE7F6CB4B7}" type="slidenum">
              <a:t>‹Nº›</a:t>
            </a:fld>
            <a:endParaRPr lang="en-US"/>
          </a:p>
        </p:txBody>
      </p:sp>
      <p:sp>
        <p:nvSpPr>
          <p:cNvPr id="6" name="Freeform: Shape 38">
            <a:extLst>
              <a:ext uri="{FF2B5EF4-FFF2-40B4-BE49-F238E27FC236}">
                <a16:creationId xmlns:a16="http://schemas.microsoft.com/office/drawing/2014/main" id="{27E9AF64-E320-0E56-2D98-F4E03509449F}"/>
              </a:ext>
            </a:extLst>
          </p:cNvPr>
          <p:cNvSpPr/>
          <p:nvPr/>
        </p:nvSpPr>
        <p:spPr>
          <a:xfrm rot="18899994" flipV="1">
            <a:off x="-410727" y="3958417"/>
            <a:ext cx="3536332" cy="1853973"/>
          </a:xfrm>
          <a:custGeom>
            <a:avLst/>
            <a:gdLst>
              <a:gd name="f0" fmla="val 10800000"/>
              <a:gd name="f1" fmla="val 5400000"/>
              <a:gd name="f2" fmla="val 180"/>
              <a:gd name="f3" fmla="val w"/>
              <a:gd name="f4" fmla="val h"/>
              <a:gd name="f5" fmla="val 0"/>
              <a:gd name="f6" fmla="val 3536330"/>
              <a:gd name="f7" fmla="val 1853969"/>
              <a:gd name="f8" fmla="val 830051"/>
              <a:gd name="f9" fmla="val 2706280"/>
              <a:gd name="f10" fmla="val 1682362"/>
              <a:gd name="f11" fmla="val 978418"/>
              <a:gd name="f12" fmla="val 366107"/>
              <a:gd name="f13" fmla="val 392328"/>
              <a:gd name="f14" fmla="val 52157"/>
              <a:gd name="f15" fmla="val 970257"/>
              <a:gd name="f16" fmla="val 1078528"/>
              <a:gd name="f17" fmla="val 757215"/>
              <a:gd name="f18" fmla="val 1835743"/>
              <a:gd name="f19" fmla="val 774211"/>
              <a:gd name="f20" fmla="val 1667149"/>
              <a:gd name="f21" fmla="val 860649"/>
              <a:gd name="f22" fmla="val 1244739"/>
              <a:gd name="f23" fmla="val 1234397"/>
              <a:gd name="f24" fmla="val 926985"/>
              <a:gd name="f25" fmla="val 2194320"/>
              <a:gd name="f26" fmla="val 2609345"/>
              <a:gd name="f27" fmla="val 1342010"/>
              <a:gd name="f28" fmla="+- 0 0 -90"/>
              <a:gd name="f29" fmla="*/ f3 1 3536330"/>
              <a:gd name="f30" fmla="*/ f4 1 1853969"/>
              <a:gd name="f31" fmla="+- f7 0 f5"/>
              <a:gd name="f32" fmla="+- f6 0 f5"/>
              <a:gd name="f33" fmla="*/ f28 f0 1"/>
              <a:gd name="f34" fmla="*/ f32 1 3536330"/>
              <a:gd name="f35" fmla="*/ f31 1 1853969"/>
              <a:gd name="f36" fmla="*/ 3536330 f32 1"/>
              <a:gd name="f37" fmla="*/ 1853969 f31 1"/>
              <a:gd name="f38" fmla="*/ 1682362 f32 1"/>
              <a:gd name="f39" fmla="*/ 0 f31 1"/>
              <a:gd name="f40" fmla="*/ 52157 f32 1"/>
              <a:gd name="f41" fmla="*/ 970257 f31 1"/>
              <a:gd name="f42" fmla="*/ 0 f32 1"/>
              <a:gd name="f43" fmla="*/ 1078528 f31 1"/>
              <a:gd name="f44" fmla="*/ 757215 f32 1"/>
              <a:gd name="f45" fmla="*/ 1835743 f31 1"/>
              <a:gd name="f46" fmla="*/ 774211 f32 1"/>
              <a:gd name="f47" fmla="*/ 1667149 f31 1"/>
              <a:gd name="f48" fmla="*/ 926985 f31 1"/>
              <a:gd name="f49" fmla="*/ 2609345 f32 1"/>
              <a:gd name="f50" fmla="*/ f33 1 f2"/>
              <a:gd name="f51" fmla="*/ f36 1 3536330"/>
              <a:gd name="f52" fmla="*/ f37 1 1853969"/>
              <a:gd name="f53" fmla="*/ f38 1 3536330"/>
              <a:gd name="f54" fmla="*/ f39 1 1853969"/>
              <a:gd name="f55" fmla="*/ f40 1 3536330"/>
              <a:gd name="f56" fmla="*/ f41 1 1853969"/>
              <a:gd name="f57" fmla="*/ f42 1 3536330"/>
              <a:gd name="f58" fmla="*/ f43 1 1853969"/>
              <a:gd name="f59" fmla="*/ f44 1 3536330"/>
              <a:gd name="f60" fmla="*/ f45 1 1853969"/>
              <a:gd name="f61" fmla="*/ f46 1 3536330"/>
              <a:gd name="f62" fmla="*/ f47 1 1853969"/>
              <a:gd name="f63" fmla="*/ f48 1 1853969"/>
              <a:gd name="f64" fmla="*/ f49 1 3536330"/>
              <a:gd name="f65" fmla="*/ f5 1 f34"/>
              <a:gd name="f66" fmla="*/ f6 1 f34"/>
              <a:gd name="f67" fmla="*/ f5 1 f35"/>
              <a:gd name="f68" fmla="*/ f7 1 f35"/>
              <a:gd name="f69" fmla="+- f50 0 f1"/>
              <a:gd name="f70" fmla="*/ f51 1 f34"/>
              <a:gd name="f71" fmla="*/ f52 1 f35"/>
              <a:gd name="f72" fmla="*/ f53 1 f34"/>
              <a:gd name="f73" fmla="*/ f54 1 f35"/>
              <a:gd name="f74" fmla="*/ f55 1 f34"/>
              <a:gd name="f75" fmla="*/ f56 1 f35"/>
              <a:gd name="f76" fmla="*/ f57 1 f34"/>
              <a:gd name="f77" fmla="*/ f58 1 f35"/>
              <a:gd name="f78" fmla="*/ f59 1 f34"/>
              <a:gd name="f79" fmla="*/ f60 1 f35"/>
              <a:gd name="f80" fmla="*/ f61 1 f34"/>
              <a:gd name="f81" fmla="*/ f62 1 f35"/>
              <a:gd name="f82" fmla="*/ f63 1 f35"/>
              <a:gd name="f83" fmla="*/ f64 1 f34"/>
              <a:gd name="f84" fmla="*/ f65 f29 1"/>
              <a:gd name="f85" fmla="*/ f66 f29 1"/>
              <a:gd name="f86" fmla="*/ f68 f30 1"/>
              <a:gd name="f87" fmla="*/ f67 f30 1"/>
              <a:gd name="f88" fmla="*/ f70 f29 1"/>
              <a:gd name="f89" fmla="*/ f71 f30 1"/>
              <a:gd name="f90" fmla="*/ f72 f29 1"/>
              <a:gd name="f91" fmla="*/ f73 f30 1"/>
              <a:gd name="f92" fmla="*/ f74 f29 1"/>
              <a:gd name="f93" fmla="*/ f75 f30 1"/>
              <a:gd name="f94" fmla="*/ f76 f29 1"/>
              <a:gd name="f95" fmla="*/ f77 f30 1"/>
              <a:gd name="f96" fmla="*/ f78 f29 1"/>
              <a:gd name="f97" fmla="*/ f79 f30 1"/>
              <a:gd name="f98" fmla="*/ f80 f29 1"/>
              <a:gd name="f99" fmla="*/ f81 f30 1"/>
              <a:gd name="f100" fmla="*/ f82 f30 1"/>
              <a:gd name="f101" fmla="*/ f83 f29 1"/>
            </a:gdLst>
            <a:ahLst/>
            <a:cxnLst>
              <a:cxn ang="3cd4">
                <a:pos x="hc" y="t"/>
              </a:cxn>
              <a:cxn ang="0">
                <a:pos x="r" y="vc"/>
              </a:cxn>
              <a:cxn ang="cd4">
                <a:pos x="hc" y="b"/>
              </a:cxn>
              <a:cxn ang="cd2">
                <a:pos x="l" y="vc"/>
              </a:cxn>
              <a:cxn ang="f69">
                <a:pos x="f88" y="f89"/>
              </a:cxn>
              <a:cxn ang="f69">
                <a:pos x="f90" y="f91"/>
              </a:cxn>
              <a:cxn ang="f69">
                <a:pos x="f92" y="f93"/>
              </a:cxn>
              <a:cxn ang="f69">
                <a:pos x="f94" y="f95"/>
              </a:cxn>
              <a:cxn ang="f69">
                <a:pos x="f96" y="f97"/>
              </a:cxn>
              <a:cxn ang="f69">
                <a:pos x="f98" y="f99"/>
              </a:cxn>
              <a:cxn ang="f69">
                <a:pos x="f90" y="f100"/>
              </a:cxn>
              <a:cxn ang="f69">
                <a:pos x="f101" y="f89"/>
              </a:cxn>
            </a:cxnLst>
            <a:rect l="f84" t="f87" r="f85" b="f86"/>
            <a:pathLst>
              <a:path w="3536330" h="1853969">
                <a:moveTo>
                  <a:pt x="f6" y="f7"/>
                </a:moveTo>
                <a:cubicBezTo>
                  <a:pt x="f6" y="f8"/>
                  <a:pt x="f9" y="f5"/>
                  <a:pt x="f10" y="f5"/>
                </a:cubicBezTo>
                <a:cubicBezTo>
                  <a:pt x="f11" y="f5"/>
                  <a:pt x="f12" y="f13"/>
                  <a:pt x="f14" y="f15"/>
                </a:cubicBezTo>
                <a:lnTo>
                  <a:pt x="f5" y="f16"/>
                </a:lnTo>
                <a:lnTo>
                  <a:pt x="f17" y="f18"/>
                </a:lnTo>
                <a:lnTo>
                  <a:pt x="f19" y="f20"/>
                </a:lnTo>
                <a:cubicBezTo>
                  <a:pt x="f21" y="f22"/>
                  <a:pt x="f23" y="f24"/>
                  <a:pt x="f10" y="f24"/>
                </a:cubicBezTo>
                <a:cubicBezTo>
                  <a:pt x="f25" y="f24"/>
                  <a:pt x="f26" y="f27"/>
                  <a:pt x="f26" y="f7"/>
                </a:cubicBezTo>
                <a:close/>
              </a:path>
            </a:pathLst>
          </a:custGeom>
          <a:gradFill>
            <a:gsLst>
              <a:gs pos="0">
                <a:srgbClr val="2C4D2C"/>
              </a:gs>
              <a:gs pos="100000">
                <a:srgbClr val="1C311C"/>
              </a:gs>
            </a:gsLst>
            <a:lin ang="15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7" name="Freeform: Shape 32">
            <a:extLst>
              <a:ext uri="{FF2B5EF4-FFF2-40B4-BE49-F238E27FC236}">
                <a16:creationId xmlns:a16="http://schemas.microsoft.com/office/drawing/2014/main" id="{28AC4F9F-ED52-A1BB-B0E0-BA311DFFE2AA}"/>
              </a:ext>
            </a:extLst>
          </p:cNvPr>
          <p:cNvSpPr/>
          <p:nvPr/>
        </p:nvSpPr>
        <p:spPr>
          <a:xfrm rot="18899994" flipV="1">
            <a:off x="-481149" y="3649705"/>
            <a:ext cx="3478697" cy="2164842"/>
          </a:xfrm>
          <a:custGeom>
            <a:avLst/>
            <a:gdLst>
              <a:gd name="f0" fmla="val 10800000"/>
              <a:gd name="f1" fmla="val 5400000"/>
              <a:gd name="f2" fmla="val 180"/>
              <a:gd name="f3" fmla="val w"/>
              <a:gd name="f4" fmla="val h"/>
              <a:gd name="f5" fmla="val 0"/>
              <a:gd name="f6" fmla="val 3478701"/>
              <a:gd name="f7" fmla="val 2164843"/>
              <a:gd name="f8" fmla="val 969234"/>
              <a:gd name="f9" fmla="val 2648651"/>
              <a:gd name="f10" fmla="val 1624733"/>
              <a:gd name="f11" fmla="val 984784"/>
              <a:gd name="f12" fmla="val 420564"/>
              <a:gd name="f13" fmla="val 378607"/>
              <a:gd name="f14" fmla="val 87393"/>
              <a:gd name="f15" fmla="val 954459"/>
              <a:gd name="f16" fmla="val 1122434"/>
              <a:gd name="f17" fmla="val 736015"/>
              <a:gd name="f18" fmla="val 1858449"/>
              <a:gd name="f19" fmla="val 739424"/>
              <a:gd name="f20" fmla="val 1842964"/>
              <a:gd name="f21" fmla="val 856791"/>
              <a:gd name="f22" fmla="val 1402344"/>
              <a:gd name="f23" fmla="val 1208766"/>
              <a:gd name="f24" fmla="val 1082422"/>
              <a:gd name="f25" fmla="val 2136692"/>
              <a:gd name="f26" fmla="val 2551716"/>
              <a:gd name="f27" fmla="val 1567038"/>
              <a:gd name="f28" fmla="+- 0 0 -90"/>
              <a:gd name="f29" fmla="*/ f3 1 3478701"/>
              <a:gd name="f30" fmla="*/ f4 1 2164843"/>
              <a:gd name="f31" fmla="+- f7 0 f5"/>
              <a:gd name="f32" fmla="+- f6 0 f5"/>
              <a:gd name="f33" fmla="*/ f28 f0 1"/>
              <a:gd name="f34" fmla="*/ f32 1 3478701"/>
              <a:gd name="f35" fmla="*/ f31 1 2164843"/>
              <a:gd name="f36" fmla="*/ 3478701 f32 1"/>
              <a:gd name="f37" fmla="*/ 2164843 f31 1"/>
              <a:gd name="f38" fmla="*/ 1624733 f32 1"/>
              <a:gd name="f39" fmla="*/ 0 f31 1"/>
              <a:gd name="f40" fmla="*/ 87393 f32 1"/>
              <a:gd name="f41" fmla="*/ 954459 f31 1"/>
              <a:gd name="f42" fmla="*/ 0 f32 1"/>
              <a:gd name="f43" fmla="*/ 1122434 f31 1"/>
              <a:gd name="f44" fmla="*/ 736015 f32 1"/>
              <a:gd name="f45" fmla="*/ 1858449 f31 1"/>
              <a:gd name="f46" fmla="*/ 739424 f32 1"/>
              <a:gd name="f47" fmla="*/ 1842964 f31 1"/>
              <a:gd name="f48" fmla="*/ 1082422 f31 1"/>
              <a:gd name="f49" fmla="*/ 2551716 f32 1"/>
              <a:gd name="f50" fmla="*/ f33 1 f2"/>
              <a:gd name="f51" fmla="*/ f36 1 3478701"/>
              <a:gd name="f52" fmla="*/ f37 1 2164843"/>
              <a:gd name="f53" fmla="*/ f38 1 3478701"/>
              <a:gd name="f54" fmla="*/ f39 1 2164843"/>
              <a:gd name="f55" fmla="*/ f40 1 3478701"/>
              <a:gd name="f56" fmla="*/ f41 1 2164843"/>
              <a:gd name="f57" fmla="*/ f42 1 3478701"/>
              <a:gd name="f58" fmla="*/ f43 1 2164843"/>
              <a:gd name="f59" fmla="*/ f44 1 3478701"/>
              <a:gd name="f60" fmla="*/ f45 1 2164843"/>
              <a:gd name="f61" fmla="*/ f46 1 3478701"/>
              <a:gd name="f62" fmla="*/ f47 1 2164843"/>
              <a:gd name="f63" fmla="*/ f48 1 2164843"/>
              <a:gd name="f64" fmla="*/ f49 1 3478701"/>
              <a:gd name="f65" fmla="*/ f5 1 f34"/>
              <a:gd name="f66" fmla="*/ f6 1 f34"/>
              <a:gd name="f67" fmla="*/ f5 1 f35"/>
              <a:gd name="f68" fmla="*/ f7 1 f35"/>
              <a:gd name="f69" fmla="+- f50 0 f1"/>
              <a:gd name="f70" fmla="*/ f51 1 f34"/>
              <a:gd name="f71" fmla="*/ f52 1 f35"/>
              <a:gd name="f72" fmla="*/ f53 1 f34"/>
              <a:gd name="f73" fmla="*/ f54 1 f35"/>
              <a:gd name="f74" fmla="*/ f55 1 f34"/>
              <a:gd name="f75" fmla="*/ f56 1 f35"/>
              <a:gd name="f76" fmla="*/ f57 1 f34"/>
              <a:gd name="f77" fmla="*/ f58 1 f35"/>
              <a:gd name="f78" fmla="*/ f59 1 f34"/>
              <a:gd name="f79" fmla="*/ f60 1 f35"/>
              <a:gd name="f80" fmla="*/ f61 1 f34"/>
              <a:gd name="f81" fmla="*/ f62 1 f35"/>
              <a:gd name="f82" fmla="*/ f63 1 f35"/>
              <a:gd name="f83" fmla="*/ f64 1 f34"/>
              <a:gd name="f84" fmla="*/ f65 f29 1"/>
              <a:gd name="f85" fmla="*/ f66 f29 1"/>
              <a:gd name="f86" fmla="*/ f68 f30 1"/>
              <a:gd name="f87" fmla="*/ f67 f30 1"/>
              <a:gd name="f88" fmla="*/ f70 f29 1"/>
              <a:gd name="f89" fmla="*/ f71 f30 1"/>
              <a:gd name="f90" fmla="*/ f72 f29 1"/>
              <a:gd name="f91" fmla="*/ f73 f30 1"/>
              <a:gd name="f92" fmla="*/ f74 f29 1"/>
              <a:gd name="f93" fmla="*/ f75 f30 1"/>
              <a:gd name="f94" fmla="*/ f76 f29 1"/>
              <a:gd name="f95" fmla="*/ f77 f30 1"/>
              <a:gd name="f96" fmla="*/ f78 f29 1"/>
              <a:gd name="f97" fmla="*/ f79 f30 1"/>
              <a:gd name="f98" fmla="*/ f80 f29 1"/>
              <a:gd name="f99" fmla="*/ f81 f30 1"/>
              <a:gd name="f100" fmla="*/ f82 f30 1"/>
              <a:gd name="f101" fmla="*/ f83 f29 1"/>
            </a:gdLst>
            <a:ahLst/>
            <a:cxnLst>
              <a:cxn ang="3cd4">
                <a:pos x="hc" y="t"/>
              </a:cxn>
              <a:cxn ang="0">
                <a:pos x="r" y="vc"/>
              </a:cxn>
              <a:cxn ang="cd4">
                <a:pos x="hc" y="b"/>
              </a:cxn>
              <a:cxn ang="cd2">
                <a:pos x="l" y="vc"/>
              </a:cxn>
              <a:cxn ang="f69">
                <a:pos x="f88" y="f89"/>
              </a:cxn>
              <a:cxn ang="f69">
                <a:pos x="f90" y="f91"/>
              </a:cxn>
              <a:cxn ang="f69">
                <a:pos x="f92" y="f93"/>
              </a:cxn>
              <a:cxn ang="f69">
                <a:pos x="f94" y="f95"/>
              </a:cxn>
              <a:cxn ang="f69">
                <a:pos x="f96" y="f97"/>
              </a:cxn>
              <a:cxn ang="f69">
                <a:pos x="f98" y="f99"/>
              </a:cxn>
              <a:cxn ang="f69">
                <a:pos x="f90" y="f100"/>
              </a:cxn>
              <a:cxn ang="f69">
                <a:pos x="f101" y="f89"/>
              </a:cxn>
            </a:cxnLst>
            <a:rect l="f84" t="f87" r="f85" b="f86"/>
            <a:pathLst>
              <a:path w="3478701" h="2164843">
                <a:moveTo>
                  <a:pt x="f6" y="f7"/>
                </a:moveTo>
                <a:cubicBezTo>
                  <a:pt x="f6" y="f8"/>
                  <a:pt x="f9" y="f5"/>
                  <a:pt x="f10" y="f5"/>
                </a:cubicBezTo>
                <a:cubicBezTo>
                  <a:pt x="f11" y="f5"/>
                  <a:pt x="f12" y="f13"/>
                  <a:pt x="f14" y="f15"/>
                </a:cubicBezTo>
                <a:lnTo>
                  <a:pt x="f5" y="f16"/>
                </a:lnTo>
                <a:lnTo>
                  <a:pt x="f17" y="f18"/>
                </a:lnTo>
                <a:lnTo>
                  <a:pt x="f19" y="f20"/>
                </a:lnTo>
                <a:cubicBezTo>
                  <a:pt x="f21" y="f22"/>
                  <a:pt x="f23" y="f24"/>
                  <a:pt x="f10" y="f24"/>
                </a:cubicBezTo>
                <a:cubicBezTo>
                  <a:pt x="f25" y="f24"/>
                  <a:pt x="f26" y="f27"/>
                  <a:pt x="f26" y="f7"/>
                </a:cubicBezTo>
                <a:close/>
              </a:path>
            </a:pathLst>
          </a:custGeom>
          <a:solidFill>
            <a:srgbClr val="75B075">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8" name="Oval 23">
            <a:extLst>
              <a:ext uri="{FF2B5EF4-FFF2-40B4-BE49-F238E27FC236}">
                <a16:creationId xmlns:a16="http://schemas.microsoft.com/office/drawing/2014/main" id="{F8C0EE53-3251-EC63-94A9-000B11715C2E}"/>
              </a:ext>
            </a:extLst>
          </p:cNvPr>
          <p:cNvSpPr/>
          <p:nvPr/>
        </p:nvSpPr>
        <p:spPr>
          <a:xfrm rot="13500015" flipV="1">
            <a:off x="1512272" y="2840013"/>
            <a:ext cx="214198" cy="93318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2C4D2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9" name="Oval 41">
            <a:extLst>
              <a:ext uri="{FF2B5EF4-FFF2-40B4-BE49-F238E27FC236}">
                <a16:creationId xmlns:a16="http://schemas.microsoft.com/office/drawing/2014/main" id="{2146605B-40E1-1FAA-3965-0B03AA1DCD7A}"/>
              </a:ext>
            </a:extLst>
          </p:cNvPr>
          <p:cNvSpPr/>
          <p:nvPr/>
        </p:nvSpPr>
        <p:spPr>
          <a:xfrm>
            <a:off x="1780656" y="385236"/>
            <a:ext cx="1079997" cy="107999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1C311C"/>
              </a:gs>
              <a:gs pos="100000">
                <a:srgbClr val="75B075"/>
              </a:gs>
            </a:gsLst>
            <a:path path="circle">
              <a:fillToRect l="100000" b="100000"/>
            </a:path>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grpSp>
        <p:nvGrpSpPr>
          <p:cNvPr id="10" name="Group 50">
            <a:extLst>
              <a:ext uri="{FF2B5EF4-FFF2-40B4-BE49-F238E27FC236}">
                <a16:creationId xmlns:a16="http://schemas.microsoft.com/office/drawing/2014/main" id="{5860F62A-A85F-DB62-219A-A80AF29B2262}"/>
              </a:ext>
            </a:extLst>
          </p:cNvPr>
          <p:cNvGrpSpPr/>
          <p:nvPr/>
        </p:nvGrpSpPr>
        <p:grpSpPr>
          <a:xfrm>
            <a:off x="623182" y="1514057"/>
            <a:ext cx="734259" cy="760450"/>
            <a:chOff x="623182" y="1514057"/>
            <a:chExt cx="734259" cy="760450"/>
          </a:xfrm>
        </p:grpSpPr>
        <p:sp>
          <p:nvSpPr>
            <p:cNvPr id="11" name="Freeform 5">
              <a:extLst>
                <a:ext uri="{FF2B5EF4-FFF2-40B4-BE49-F238E27FC236}">
                  <a16:creationId xmlns:a16="http://schemas.microsoft.com/office/drawing/2014/main" id="{44942E20-9F07-779B-D152-6A1075CD5924}"/>
                </a:ext>
              </a:extLst>
            </p:cNvPr>
            <p:cNvSpPr/>
            <p:nvPr/>
          </p:nvSpPr>
          <p:spPr>
            <a:xfrm rot="1800004">
              <a:off x="736354" y="1514057"/>
              <a:ext cx="621087" cy="364598"/>
            </a:xfrm>
            <a:custGeom>
              <a:avLst/>
              <a:gdLst>
                <a:gd name="f0" fmla="val 10800000"/>
                <a:gd name="f1" fmla="val 5400000"/>
                <a:gd name="f2" fmla="val 180"/>
                <a:gd name="f3" fmla="val w"/>
                <a:gd name="f4" fmla="val h"/>
                <a:gd name="f5" fmla="val 0"/>
                <a:gd name="f6" fmla="val 540"/>
                <a:gd name="f7" fmla="val 317"/>
                <a:gd name="f8" fmla="val 266"/>
                <a:gd name="f9" fmla="val 158"/>
                <a:gd name="f10" fmla="+- 0 0 -90"/>
                <a:gd name="f11" fmla="*/ f3 1 540"/>
                <a:gd name="f12" fmla="*/ f4 1 317"/>
                <a:gd name="f13" fmla="+- f7 0 f5"/>
                <a:gd name="f14" fmla="+- f6 0 f5"/>
                <a:gd name="f15" fmla="*/ f10 f0 1"/>
                <a:gd name="f16" fmla="*/ f14 1 540"/>
                <a:gd name="f17" fmla="*/ f13 1 317"/>
                <a:gd name="f18" fmla="*/ 266 f14 1"/>
                <a:gd name="f19" fmla="*/ 0 f13 1"/>
                <a:gd name="f20" fmla="*/ 0 f14 1"/>
                <a:gd name="f21" fmla="*/ 158 f13 1"/>
                <a:gd name="f22" fmla="*/ 317 f13 1"/>
                <a:gd name="f23" fmla="*/ 540 f14 1"/>
                <a:gd name="f24" fmla="*/ f15 1 f2"/>
                <a:gd name="f25" fmla="*/ f18 1 540"/>
                <a:gd name="f26" fmla="*/ f19 1 317"/>
                <a:gd name="f27" fmla="*/ f20 1 540"/>
                <a:gd name="f28" fmla="*/ f21 1 317"/>
                <a:gd name="f29" fmla="*/ f22 1 317"/>
                <a:gd name="f30" fmla="*/ f23 1 540"/>
                <a:gd name="f31" fmla="*/ 0 1 f16"/>
                <a:gd name="f32" fmla="*/ f6 1 f16"/>
                <a:gd name="f33" fmla="*/ 0 1 f17"/>
                <a:gd name="f34" fmla="*/ f7 1 f17"/>
                <a:gd name="f35" fmla="+- f24 0 f1"/>
                <a:gd name="f36" fmla="*/ f25 1 f16"/>
                <a:gd name="f37" fmla="*/ f26 1 f17"/>
                <a:gd name="f38" fmla="*/ f27 1 f16"/>
                <a:gd name="f39" fmla="*/ f28 1 f17"/>
                <a:gd name="f40" fmla="*/ f29 1 f17"/>
                <a:gd name="f41" fmla="*/ f30 1 f16"/>
                <a:gd name="f42" fmla="*/ f31 f11 1"/>
                <a:gd name="f43" fmla="*/ f32 f11 1"/>
                <a:gd name="f44" fmla="*/ f34 f12 1"/>
                <a:gd name="f45" fmla="*/ f33 f12 1"/>
                <a:gd name="f46" fmla="*/ f36 f11 1"/>
                <a:gd name="f47" fmla="*/ f37 f12 1"/>
                <a:gd name="f48" fmla="*/ f38 f11 1"/>
                <a:gd name="f49" fmla="*/ f39 f12 1"/>
                <a:gd name="f50" fmla="*/ f40 f12 1"/>
                <a:gd name="f51" fmla="*/ f41 f11 1"/>
              </a:gdLst>
              <a:ahLst/>
              <a:cxnLst>
                <a:cxn ang="3cd4">
                  <a:pos x="hc" y="t"/>
                </a:cxn>
                <a:cxn ang="0">
                  <a:pos x="r" y="vc"/>
                </a:cxn>
                <a:cxn ang="cd4">
                  <a:pos x="hc" y="b"/>
                </a:cxn>
                <a:cxn ang="cd2">
                  <a:pos x="l" y="vc"/>
                </a:cxn>
                <a:cxn ang="f35">
                  <a:pos x="f46" y="f47"/>
                </a:cxn>
                <a:cxn ang="f35">
                  <a:pos x="f48" y="f49"/>
                </a:cxn>
                <a:cxn ang="f35">
                  <a:pos x="f46" y="f50"/>
                </a:cxn>
                <a:cxn ang="f35">
                  <a:pos x="f51" y="f49"/>
                </a:cxn>
                <a:cxn ang="f35">
                  <a:pos x="f46" y="f47"/>
                </a:cxn>
              </a:cxnLst>
              <a:rect l="f42" t="f45" r="f43" b="f44"/>
              <a:pathLst>
                <a:path w="540" h="317">
                  <a:moveTo>
                    <a:pt x="f8" y="f5"/>
                  </a:moveTo>
                  <a:lnTo>
                    <a:pt x="f5" y="f9"/>
                  </a:lnTo>
                  <a:lnTo>
                    <a:pt x="f8" y="f7"/>
                  </a:lnTo>
                  <a:lnTo>
                    <a:pt x="f6" y="f9"/>
                  </a:lnTo>
                  <a:lnTo>
                    <a:pt x="f8" y="f5"/>
                  </a:lnTo>
                  <a:close/>
                </a:path>
              </a:pathLst>
            </a:custGeom>
            <a:gradFill>
              <a:gsLst>
                <a:gs pos="0">
                  <a:srgbClr val="2C4D2C">
                    <a:alpha val="20000"/>
                  </a:srgbClr>
                </a:gs>
                <a:gs pos="100000">
                  <a:srgbClr val="CBE361">
                    <a:alpha val="20000"/>
                  </a:srgbClr>
                </a:gs>
              </a:gsLst>
              <a:lin ang="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12" name="Freeform 6">
              <a:extLst>
                <a:ext uri="{FF2B5EF4-FFF2-40B4-BE49-F238E27FC236}">
                  <a16:creationId xmlns:a16="http://schemas.microsoft.com/office/drawing/2014/main" id="{41EAF39C-8765-9246-BA31-CCAADBA2EC72}"/>
                </a:ext>
              </a:extLst>
            </p:cNvPr>
            <p:cNvSpPr/>
            <p:nvPr/>
          </p:nvSpPr>
          <p:spPr>
            <a:xfrm rot="1800004">
              <a:off x="623182" y="1580970"/>
              <a:ext cx="305939" cy="538270"/>
            </a:xfrm>
            <a:custGeom>
              <a:avLst/>
              <a:gdLst>
                <a:gd name="f0" fmla="val 10800000"/>
                <a:gd name="f1" fmla="val 5400000"/>
                <a:gd name="f2" fmla="val 180"/>
                <a:gd name="f3" fmla="val w"/>
                <a:gd name="f4" fmla="val h"/>
                <a:gd name="f5" fmla="val 0"/>
                <a:gd name="f6" fmla="val 266"/>
                <a:gd name="f7" fmla="val 468"/>
                <a:gd name="f8" fmla="val 310"/>
                <a:gd name="f9" fmla="val 159"/>
                <a:gd name="f10" fmla="+- 0 0 -90"/>
                <a:gd name="f11" fmla="*/ f3 1 266"/>
                <a:gd name="f12" fmla="*/ f4 1 468"/>
                <a:gd name="f13" fmla="+- f7 0 f5"/>
                <a:gd name="f14" fmla="+- f6 0 f5"/>
                <a:gd name="f15" fmla="*/ f10 f0 1"/>
                <a:gd name="f16" fmla="*/ f14 1 266"/>
                <a:gd name="f17" fmla="*/ f13 1 468"/>
                <a:gd name="f18" fmla="*/ 266 f14 1"/>
                <a:gd name="f19" fmla="*/ 468 f13 1"/>
                <a:gd name="f20" fmla="*/ 0 f14 1"/>
                <a:gd name="f21" fmla="*/ 310 f13 1"/>
                <a:gd name="f22" fmla="*/ 0 f13 1"/>
                <a:gd name="f23" fmla="*/ 159 f13 1"/>
                <a:gd name="f24" fmla="*/ f15 1 f2"/>
                <a:gd name="f25" fmla="*/ f18 1 266"/>
                <a:gd name="f26" fmla="*/ f19 1 468"/>
                <a:gd name="f27" fmla="*/ f20 1 266"/>
                <a:gd name="f28" fmla="*/ f21 1 468"/>
                <a:gd name="f29" fmla="*/ f22 1 468"/>
                <a:gd name="f30" fmla="*/ f23 1 468"/>
                <a:gd name="f31" fmla="*/ 0 1 f16"/>
                <a:gd name="f32" fmla="*/ f6 1 f16"/>
                <a:gd name="f33" fmla="*/ 0 1 f17"/>
                <a:gd name="f34" fmla="*/ f7 1 f17"/>
                <a:gd name="f35" fmla="+- f24 0 f1"/>
                <a:gd name="f36" fmla="*/ f25 1 f16"/>
                <a:gd name="f37" fmla="*/ f26 1 f17"/>
                <a:gd name="f38" fmla="*/ f27 1 f16"/>
                <a:gd name="f39" fmla="*/ f28 1 f17"/>
                <a:gd name="f40" fmla="*/ f29 1 f17"/>
                <a:gd name="f41" fmla="*/ f30 1 f17"/>
                <a:gd name="f42" fmla="*/ f31 f11 1"/>
                <a:gd name="f43" fmla="*/ f32 f11 1"/>
                <a:gd name="f44" fmla="*/ f34 f12 1"/>
                <a:gd name="f45" fmla="*/ f33 f12 1"/>
                <a:gd name="f46" fmla="*/ f36 f11 1"/>
                <a:gd name="f47" fmla="*/ f37 f12 1"/>
                <a:gd name="f48" fmla="*/ f38 f11 1"/>
                <a:gd name="f49" fmla="*/ f39 f12 1"/>
                <a:gd name="f50" fmla="*/ f40 f12 1"/>
                <a:gd name="f51" fmla="*/ f41 f12 1"/>
              </a:gdLst>
              <a:ahLst/>
              <a:cxnLst>
                <a:cxn ang="3cd4">
                  <a:pos x="hc" y="t"/>
                </a:cxn>
                <a:cxn ang="0">
                  <a:pos x="r" y="vc"/>
                </a:cxn>
                <a:cxn ang="cd4">
                  <a:pos x="hc" y="b"/>
                </a:cxn>
                <a:cxn ang="cd2">
                  <a:pos x="l" y="vc"/>
                </a:cxn>
                <a:cxn ang="f35">
                  <a:pos x="f46" y="f47"/>
                </a:cxn>
                <a:cxn ang="f35">
                  <a:pos x="f48" y="f49"/>
                </a:cxn>
                <a:cxn ang="f35">
                  <a:pos x="f48" y="f49"/>
                </a:cxn>
                <a:cxn ang="f35">
                  <a:pos x="f48" y="f50"/>
                </a:cxn>
                <a:cxn ang="f35">
                  <a:pos x="f48" y="f50"/>
                </a:cxn>
                <a:cxn ang="f35">
                  <a:pos x="f46" y="f51"/>
                </a:cxn>
                <a:cxn ang="f35">
                  <a:pos x="f46" y="f47"/>
                </a:cxn>
              </a:cxnLst>
              <a:rect l="f42" t="f45" r="f43" b="f44"/>
              <a:pathLst>
                <a:path w="266" h="468">
                  <a:moveTo>
                    <a:pt x="f6" y="f7"/>
                  </a:moveTo>
                  <a:lnTo>
                    <a:pt x="f5" y="f8"/>
                  </a:lnTo>
                  <a:lnTo>
                    <a:pt x="f5" y="f8"/>
                  </a:lnTo>
                  <a:lnTo>
                    <a:pt x="f5" y="f5"/>
                  </a:lnTo>
                  <a:lnTo>
                    <a:pt x="f5" y="f5"/>
                  </a:lnTo>
                  <a:lnTo>
                    <a:pt x="f6" y="f9"/>
                  </a:lnTo>
                  <a:lnTo>
                    <a:pt x="f6" y="f7"/>
                  </a:lnTo>
                  <a:close/>
                </a:path>
              </a:pathLst>
            </a:custGeom>
            <a:gradFill>
              <a:gsLst>
                <a:gs pos="0">
                  <a:srgbClr val="2C4D2C">
                    <a:alpha val="20000"/>
                  </a:srgbClr>
                </a:gs>
                <a:gs pos="100000">
                  <a:srgbClr val="CBE361">
                    <a:alpha val="20000"/>
                  </a:srgbClr>
                </a:gs>
              </a:gsLst>
              <a:lin ang="198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13" name="Freeform 8">
              <a:extLst>
                <a:ext uri="{FF2B5EF4-FFF2-40B4-BE49-F238E27FC236}">
                  <a16:creationId xmlns:a16="http://schemas.microsoft.com/office/drawing/2014/main" id="{93344648-8CAE-8C71-2767-AB66246F3FC7}"/>
                </a:ext>
              </a:extLst>
            </p:cNvPr>
            <p:cNvSpPr/>
            <p:nvPr/>
          </p:nvSpPr>
          <p:spPr>
            <a:xfrm rot="1800004">
              <a:off x="887525" y="1736237"/>
              <a:ext cx="315147" cy="538270"/>
            </a:xfrm>
            <a:custGeom>
              <a:avLst/>
              <a:gdLst>
                <a:gd name="f0" fmla="val 10800000"/>
                <a:gd name="f1" fmla="val 5400000"/>
                <a:gd name="f2" fmla="val 180"/>
                <a:gd name="f3" fmla="val w"/>
                <a:gd name="f4" fmla="val h"/>
                <a:gd name="f5" fmla="val 0"/>
                <a:gd name="f6" fmla="val 274"/>
                <a:gd name="f7" fmla="val 468"/>
                <a:gd name="f8" fmla="val 310"/>
                <a:gd name="f9" fmla="val 159"/>
                <a:gd name="f10" fmla="+- 0 0 -90"/>
                <a:gd name="f11" fmla="*/ f3 1 274"/>
                <a:gd name="f12" fmla="*/ f4 1 468"/>
                <a:gd name="f13" fmla="+- f7 0 f5"/>
                <a:gd name="f14" fmla="+- f6 0 f5"/>
                <a:gd name="f15" fmla="*/ f10 f0 1"/>
                <a:gd name="f16" fmla="*/ f14 1 274"/>
                <a:gd name="f17" fmla="*/ f13 1 468"/>
                <a:gd name="f18" fmla="*/ 274 f14 1"/>
                <a:gd name="f19" fmla="*/ 0 f13 1"/>
                <a:gd name="f20" fmla="*/ 310 f13 1"/>
                <a:gd name="f21" fmla="*/ 0 f14 1"/>
                <a:gd name="f22" fmla="*/ 468 f13 1"/>
                <a:gd name="f23" fmla="*/ 159 f13 1"/>
                <a:gd name="f24" fmla="*/ f15 1 f2"/>
                <a:gd name="f25" fmla="*/ f18 1 274"/>
                <a:gd name="f26" fmla="*/ f19 1 468"/>
                <a:gd name="f27" fmla="*/ f20 1 468"/>
                <a:gd name="f28" fmla="*/ f21 1 274"/>
                <a:gd name="f29" fmla="*/ f22 1 468"/>
                <a:gd name="f30" fmla="*/ f23 1 468"/>
                <a:gd name="f31" fmla="*/ 0 1 f16"/>
                <a:gd name="f32" fmla="*/ f6 1 f16"/>
                <a:gd name="f33" fmla="*/ 0 1 f17"/>
                <a:gd name="f34" fmla="*/ f7 1 f17"/>
                <a:gd name="f35" fmla="+- f24 0 f1"/>
                <a:gd name="f36" fmla="*/ f25 1 f16"/>
                <a:gd name="f37" fmla="*/ f26 1 f17"/>
                <a:gd name="f38" fmla="*/ f27 1 f17"/>
                <a:gd name="f39" fmla="*/ f28 1 f16"/>
                <a:gd name="f40" fmla="*/ f29 1 f17"/>
                <a:gd name="f41" fmla="*/ f30 1 f17"/>
                <a:gd name="f42" fmla="*/ f31 f11 1"/>
                <a:gd name="f43" fmla="*/ f32 f11 1"/>
                <a:gd name="f44" fmla="*/ f34 f12 1"/>
                <a:gd name="f45" fmla="*/ f33 f12 1"/>
                <a:gd name="f46" fmla="*/ f36 f11 1"/>
                <a:gd name="f47" fmla="*/ f37 f12 1"/>
                <a:gd name="f48" fmla="*/ f38 f12 1"/>
                <a:gd name="f49" fmla="*/ f39 f11 1"/>
                <a:gd name="f50" fmla="*/ f40 f12 1"/>
                <a:gd name="f51" fmla="*/ f41 f12 1"/>
              </a:gdLst>
              <a:ahLst/>
              <a:cxnLst>
                <a:cxn ang="3cd4">
                  <a:pos x="hc" y="t"/>
                </a:cxn>
                <a:cxn ang="0">
                  <a:pos x="r" y="vc"/>
                </a:cxn>
                <a:cxn ang="cd4">
                  <a:pos x="hc" y="b"/>
                </a:cxn>
                <a:cxn ang="cd2">
                  <a:pos x="l" y="vc"/>
                </a:cxn>
                <a:cxn ang="f35">
                  <a:pos x="f46" y="f47"/>
                </a:cxn>
                <a:cxn ang="f35">
                  <a:pos x="f46" y="f48"/>
                </a:cxn>
                <a:cxn ang="f35">
                  <a:pos x="f46" y="f48"/>
                </a:cxn>
                <a:cxn ang="f35">
                  <a:pos x="f49" y="f50"/>
                </a:cxn>
                <a:cxn ang="f35">
                  <a:pos x="f49" y="f51"/>
                </a:cxn>
                <a:cxn ang="f35">
                  <a:pos x="f46" y="f47"/>
                </a:cxn>
                <a:cxn ang="f35">
                  <a:pos x="f46" y="f47"/>
                </a:cxn>
              </a:cxnLst>
              <a:rect l="f42" t="f45" r="f43" b="f44"/>
              <a:pathLst>
                <a:path w="274" h="468">
                  <a:moveTo>
                    <a:pt x="f6" y="f5"/>
                  </a:moveTo>
                  <a:lnTo>
                    <a:pt x="f6" y="f8"/>
                  </a:lnTo>
                  <a:lnTo>
                    <a:pt x="f6" y="f8"/>
                  </a:lnTo>
                  <a:lnTo>
                    <a:pt x="f5" y="f7"/>
                  </a:lnTo>
                  <a:lnTo>
                    <a:pt x="f5" y="f9"/>
                  </a:lnTo>
                  <a:lnTo>
                    <a:pt x="f6" y="f5"/>
                  </a:lnTo>
                  <a:lnTo>
                    <a:pt x="f6" y="f5"/>
                  </a:lnTo>
                  <a:close/>
                </a:path>
              </a:pathLst>
            </a:custGeom>
            <a:gradFill>
              <a:gsLst>
                <a:gs pos="0">
                  <a:srgbClr val="2C4D2C">
                    <a:alpha val="20000"/>
                  </a:srgbClr>
                </a:gs>
                <a:gs pos="100000">
                  <a:srgbClr val="CBE361">
                    <a:alpha val="20000"/>
                  </a:srgbClr>
                </a:gs>
              </a:gsLst>
              <a:lin ang="18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grpSp>
    </p:spTree>
    <p:extLst>
      <p:ext uri="{BB962C8B-B14F-4D97-AF65-F5344CB8AC3E}">
        <p14:creationId xmlns:p14="http://schemas.microsoft.com/office/powerpoint/2010/main" val="2770525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3E7E65-BD21-DD05-50F5-519478F1D26E}"/>
              </a:ext>
            </a:extLst>
          </p:cNvPr>
          <p:cNvSpPr txBox="1">
            <a:spLocks noGrp="1"/>
          </p:cNvSpPr>
          <p:nvPr>
            <p:ph type="dt" sz="half" idx="7"/>
          </p:nvPr>
        </p:nvSpPr>
        <p:spPr/>
        <p:txBody>
          <a:bodyPr/>
          <a:lstStyle>
            <a:lvl1pPr>
              <a:defRPr/>
            </a:lvl1pPr>
          </a:lstStyle>
          <a:p>
            <a:pPr lvl="0"/>
            <a:fld id="{2A695058-51C3-4874-A0C7-DF78A42B0ABD}" type="datetime2">
              <a:rPr lang="en-US"/>
              <a:pPr lvl="0"/>
              <a:t>Monday, February 6, 2023</a:t>
            </a:fld>
            <a:endParaRPr lang="en-US"/>
          </a:p>
        </p:txBody>
      </p:sp>
      <p:sp>
        <p:nvSpPr>
          <p:cNvPr id="3" name="Footer Placeholder 2">
            <a:extLst>
              <a:ext uri="{FF2B5EF4-FFF2-40B4-BE49-F238E27FC236}">
                <a16:creationId xmlns:a16="http://schemas.microsoft.com/office/drawing/2014/main" id="{4B6A8615-1875-1A84-ECCB-A648AB750CCB}"/>
              </a:ext>
            </a:extLst>
          </p:cNvPr>
          <p:cNvSpPr txBox="1">
            <a:spLocks noGrp="1"/>
          </p:cNvSpPr>
          <p:nvPr>
            <p:ph type="ftr" sz="quarter" idx="9"/>
          </p:nvPr>
        </p:nvSpPr>
        <p:spPr/>
        <p:txBody>
          <a:bodyPr/>
          <a:lstStyle>
            <a:lvl1pPr>
              <a:defRPr/>
            </a:lvl1pPr>
          </a:lstStyle>
          <a:p>
            <a:pPr lvl="0"/>
            <a:r>
              <a:rPr lang="en-US"/>
              <a:t>Sample Footer</a:t>
            </a:r>
          </a:p>
        </p:txBody>
      </p:sp>
      <p:sp>
        <p:nvSpPr>
          <p:cNvPr id="4" name="Slide Number Placeholder 3">
            <a:extLst>
              <a:ext uri="{FF2B5EF4-FFF2-40B4-BE49-F238E27FC236}">
                <a16:creationId xmlns:a16="http://schemas.microsoft.com/office/drawing/2014/main" id="{10462015-C53C-8172-2B4E-F77430E41475}"/>
              </a:ext>
            </a:extLst>
          </p:cNvPr>
          <p:cNvSpPr txBox="1">
            <a:spLocks noGrp="1"/>
          </p:cNvSpPr>
          <p:nvPr>
            <p:ph type="sldNum" sz="quarter" idx="8"/>
          </p:nvPr>
        </p:nvSpPr>
        <p:spPr/>
        <p:txBody>
          <a:bodyPr/>
          <a:lstStyle>
            <a:lvl1pPr>
              <a:defRPr/>
            </a:lvl1pPr>
          </a:lstStyle>
          <a:p>
            <a:pPr lvl="0"/>
            <a:fld id="{1510169C-C696-43B1-9334-53A798CC0AD9}" type="slidenum">
              <a:t>‹Nº›</a:t>
            </a:fld>
            <a:endParaRPr lang="en-US"/>
          </a:p>
        </p:txBody>
      </p:sp>
    </p:spTree>
    <p:extLst>
      <p:ext uri="{BB962C8B-B14F-4D97-AF65-F5344CB8AC3E}">
        <p14:creationId xmlns:p14="http://schemas.microsoft.com/office/powerpoint/2010/main" val="340183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8771D928-9D9F-0C54-BD8C-ABA557AC039D}"/>
              </a:ext>
            </a:extLst>
          </p:cNvPr>
          <p:cNvGrpSpPr/>
          <p:nvPr/>
        </p:nvGrpSpPr>
        <p:grpSpPr>
          <a:xfrm>
            <a:off x="4785499" y="5111862"/>
            <a:ext cx="1427080" cy="1079997"/>
            <a:chOff x="4785499" y="5111862"/>
            <a:chExt cx="1427080" cy="1079997"/>
          </a:xfrm>
        </p:grpSpPr>
        <p:sp>
          <p:nvSpPr>
            <p:cNvPr id="3" name="Freeform: Shape 10">
              <a:extLst>
                <a:ext uri="{FF2B5EF4-FFF2-40B4-BE49-F238E27FC236}">
                  <a16:creationId xmlns:a16="http://schemas.microsoft.com/office/drawing/2014/main" id="{EF20268F-ED4B-0B8F-908B-F6485729C1FD}"/>
                </a:ext>
              </a:extLst>
            </p:cNvPr>
            <p:cNvSpPr/>
            <p:nvPr/>
          </p:nvSpPr>
          <p:spPr>
            <a:xfrm rot="2700006">
              <a:off x="5041105" y="5020386"/>
              <a:ext cx="1079997" cy="1262950"/>
            </a:xfrm>
            <a:custGeom>
              <a:avLst/>
              <a:gdLst>
                <a:gd name="f0" fmla="val 10800000"/>
                <a:gd name="f1" fmla="val 5400000"/>
                <a:gd name="f2" fmla="val 180"/>
                <a:gd name="f3" fmla="val w"/>
                <a:gd name="f4" fmla="val h"/>
                <a:gd name="f5" fmla="val 0"/>
                <a:gd name="f6" fmla="val 1080000"/>
                <a:gd name="f7" fmla="val 1262947"/>
                <a:gd name="f8" fmla="val 540000"/>
                <a:gd name="f9" fmla="val 1064374"/>
                <a:gd name="f10" fmla="val 931034"/>
                <a:gd name="f11" fmla="val 1069029"/>
                <a:gd name="f12" fmla="val 938533"/>
                <a:gd name="f13" fmla="val 1076223"/>
                <a:gd name="f14" fmla="val 956109"/>
                <a:gd name="f15" fmla="val 974307"/>
                <a:gd name="f16" fmla="val 992947"/>
                <a:gd name="f17" fmla="val 1142064"/>
                <a:gd name="f18" fmla="val 838234"/>
                <a:gd name="f19" fmla="val 241766"/>
                <a:gd name="f20" fmla="val 3778"/>
                <a:gd name="f21" fmla="val 10971"/>
                <a:gd name="f22" fmla="val 15626"/>
                <a:gd name="f23" fmla="+- 0 0 -90"/>
                <a:gd name="f24" fmla="*/ f3 1 1080000"/>
                <a:gd name="f25" fmla="*/ f4 1 1262947"/>
                <a:gd name="f26" fmla="+- f7 0 f5"/>
                <a:gd name="f27" fmla="+- f6 0 f5"/>
                <a:gd name="f28" fmla="*/ f23 f0 1"/>
                <a:gd name="f29" fmla="*/ f27 1 1080000"/>
                <a:gd name="f30" fmla="*/ f26 1 1262947"/>
                <a:gd name="f31" fmla="*/ 540000 f27 1"/>
                <a:gd name="f32" fmla="*/ 0 f26 1"/>
                <a:gd name="f33" fmla="*/ 1080000 f27 1"/>
                <a:gd name="f34" fmla="*/ 931034 f26 1"/>
                <a:gd name="f35" fmla="*/ 1064374 f27 1"/>
                <a:gd name="f36" fmla="*/ 1069029 f27 1"/>
                <a:gd name="f37" fmla="*/ 938533 f26 1"/>
                <a:gd name="f38" fmla="*/ 992947 f26 1"/>
                <a:gd name="f39" fmla="*/ 1262947 f26 1"/>
                <a:gd name="f40" fmla="*/ 0 f27 1"/>
                <a:gd name="f41" fmla="*/ 10971 f27 1"/>
                <a:gd name="f42" fmla="*/ 15626 f27 1"/>
                <a:gd name="f43" fmla="*/ f28 1 f2"/>
                <a:gd name="f44" fmla="*/ f31 1 1080000"/>
                <a:gd name="f45" fmla="*/ f32 1 1262947"/>
                <a:gd name="f46" fmla="*/ f33 1 1080000"/>
                <a:gd name="f47" fmla="*/ f34 1 1262947"/>
                <a:gd name="f48" fmla="*/ f35 1 1080000"/>
                <a:gd name="f49" fmla="*/ f36 1 1080000"/>
                <a:gd name="f50" fmla="*/ f37 1 1262947"/>
                <a:gd name="f51" fmla="*/ f38 1 1262947"/>
                <a:gd name="f52" fmla="*/ f39 1 1262947"/>
                <a:gd name="f53" fmla="*/ f40 1 1080000"/>
                <a:gd name="f54" fmla="*/ f41 1 1080000"/>
                <a:gd name="f55" fmla="*/ f42 1 1080000"/>
                <a:gd name="f56" fmla="*/ f5 1 f29"/>
                <a:gd name="f57" fmla="*/ f6 1 f29"/>
                <a:gd name="f58" fmla="*/ f5 1 f30"/>
                <a:gd name="f59" fmla="*/ f7 1 f30"/>
                <a:gd name="f60" fmla="+- f43 0 f1"/>
                <a:gd name="f61" fmla="*/ f44 1 f29"/>
                <a:gd name="f62" fmla="*/ f45 1 f30"/>
                <a:gd name="f63" fmla="*/ f48 1 f29"/>
                <a:gd name="f64" fmla="*/ f47 1 f30"/>
                <a:gd name="f65" fmla="*/ f49 1 f29"/>
                <a:gd name="f66" fmla="*/ f50 1 f30"/>
                <a:gd name="f67" fmla="*/ f46 1 f29"/>
                <a:gd name="f68" fmla="*/ f51 1 f30"/>
                <a:gd name="f69" fmla="*/ f52 1 f30"/>
                <a:gd name="f70" fmla="*/ f53 1 f29"/>
                <a:gd name="f71" fmla="*/ f54 1 f29"/>
                <a:gd name="f72" fmla="*/ f55 1 f29"/>
                <a:gd name="f73" fmla="*/ f56 f24 1"/>
                <a:gd name="f74" fmla="*/ f57 f24 1"/>
                <a:gd name="f75" fmla="*/ f59 f25 1"/>
                <a:gd name="f76" fmla="*/ f58 f25 1"/>
                <a:gd name="f77" fmla="*/ f61 f24 1"/>
                <a:gd name="f78" fmla="*/ f62 f25 1"/>
                <a:gd name="f79" fmla="*/ f63 f24 1"/>
                <a:gd name="f80" fmla="*/ f64 f25 1"/>
                <a:gd name="f81" fmla="*/ f65 f24 1"/>
                <a:gd name="f82" fmla="*/ f66 f25 1"/>
                <a:gd name="f83" fmla="*/ f67 f24 1"/>
                <a:gd name="f84" fmla="*/ f68 f25 1"/>
                <a:gd name="f85" fmla="*/ f69 f25 1"/>
                <a:gd name="f86" fmla="*/ f70 f24 1"/>
                <a:gd name="f87" fmla="*/ f71 f24 1"/>
                <a:gd name="f88" fmla="*/ f72 f24 1"/>
              </a:gdLst>
              <a:ahLst/>
              <a:cxnLst>
                <a:cxn ang="3cd4">
                  <a:pos x="hc" y="t"/>
                </a:cxn>
                <a:cxn ang="0">
                  <a:pos x="r" y="vc"/>
                </a:cxn>
                <a:cxn ang="cd4">
                  <a:pos x="hc" y="b"/>
                </a:cxn>
                <a:cxn ang="cd2">
                  <a:pos x="l" y="vc"/>
                </a:cxn>
                <a:cxn ang="f60">
                  <a:pos x="f77" y="f78"/>
                </a:cxn>
                <a:cxn ang="f60">
                  <a:pos x="f79" y="f80"/>
                </a:cxn>
                <a:cxn ang="f60">
                  <a:pos x="f81" y="f82"/>
                </a:cxn>
                <a:cxn ang="f60">
                  <a:pos x="f83" y="f84"/>
                </a:cxn>
                <a:cxn ang="f60">
                  <a:pos x="f77" y="f85"/>
                </a:cxn>
                <a:cxn ang="f60">
                  <a:pos x="f86" y="f84"/>
                </a:cxn>
                <a:cxn ang="f60">
                  <a:pos x="f87" y="f82"/>
                </a:cxn>
                <a:cxn ang="f60">
                  <a:pos x="f88" y="f80"/>
                </a:cxn>
                <a:cxn ang="f60">
                  <a:pos x="f77" y="f78"/>
                </a:cxn>
              </a:cxnLst>
              <a:rect l="f73" t="f76" r="f74" b="f75"/>
              <a:pathLst>
                <a:path w="1080000" h="1262947">
                  <a:moveTo>
                    <a:pt x="f8" y="f5"/>
                  </a:moveTo>
                  <a:lnTo>
                    <a:pt x="f9" y="f10"/>
                  </a:lnTo>
                  <a:lnTo>
                    <a:pt x="f11" y="f12"/>
                  </a:lnTo>
                  <a:cubicBezTo>
                    <a:pt x="f13" y="f14"/>
                    <a:pt x="f6" y="f15"/>
                    <a:pt x="f6" y="f16"/>
                  </a:cubicBezTo>
                  <a:cubicBezTo>
                    <a:pt x="f6" y="f17"/>
                    <a:pt x="f18" y="f7"/>
                    <a:pt x="f8" y="f7"/>
                  </a:cubicBezTo>
                  <a:cubicBezTo>
                    <a:pt x="f19" y="f7"/>
                    <a:pt x="f5" y="f17"/>
                    <a:pt x="f5" y="f16"/>
                  </a:cubicBezTo>
                  <a:cubicBezTo>
                    <a:pt x="f5" y="f15"/>
                    <a:pt x="f20" y="f14"/>
                    <a:pt x="f21" y="f12"/>
                  </a:cubicBezTo>
                  <a:lnTo>
                    <a:pt x="f22" y="f10"/>
                  </a:lnTo>
                  <a:lnTo>
                    <a:pt x="f8" y="f5"/>
                  </a:lnTo>
                  <a:close/>
                </a:path>
              </a:pathLst>
            </a:custGeom>
            <a:gradFill>
              <a:gsLst>
                <a:gs pos="0">
                  <a:srgbClr val="2C4D2C"/>
                </a:gs>
                <a:gs pos="100000">
                  <a:srgbClr val="437643"/>
                </a:gs>
              </a:gsLst>
              <a:lin ang="6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4" name="Oval 11">
              <a:extLst>
                <a:ext uri="{FF2B5EF4-FFF2-40B4-BE49-F238E27FC236}">
                  <a16:creationId xmlns:a16="http://schemas.microsoft.com/office/drawing/2014/main" id="{798EF0B7-2646-D069-46B0-F9960710B1D2}"/>
                </a:ext>
              </a:extLst>
            </p:cNvPr>
            <p:cNvSpPr/>
            <p:nvPr/>
          </p:nvSpPr>
          <p:spPr>
            <a:xfrm rot="8099985">
              <a:off x="5055499" y="5367458"/>
              <a:ext cx="539998" cy="107999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243F24"/>
                </a:gs>
                <a:gs pos="100000">
                  <a:srgbClr val="2C4D2C"/>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grpSp>
      <p:sp>
        <p:nvSpPr>
          <p:cNvPr id="5" name="Title 1">
            <a:extLst>
              <a:ext uri="{FF2B5EF4-FFF2-40B4-BE49-F238E27FC236}">
                <a16:creationId xmlns:a16="http://schemas.microsoft.com/office/drawing/2014/main" id="{8C3DBA32-7A64-BBBB-D027-3A1FC90A4191}"/>
              </a:ext>
            </a:extLst>
          </p:cNvPr>
          <p:cNvSpPr txBox="1">
            <a:spLocks noGrp="1"/>
          </p:cNvSpPr>
          <p:nvPr>
            <p:ph type="title"/>
          </p:nvPr>
        </p:nvSpPr>
        <p:spPr>
          <a:xfrm>
            <a:off x="550861" y="549270"/>
            <a:ext cx="11090272" cy="984881"/>
          </a:xfrm>
        </p:spPr>
        <p:txBody>
          <a:bodyPr/>
          <a:lstStyle>
            <a:lvl1pPr>
              <a:defRPr sz="3200"/>
            </a:lvl1pPr>
          </a:lstStyle>
          <a:p>
            <a:pPr lvl="0"/>
            <a:r>
              <a:rPr lang="en-US"/>
              <a:t>Click to edit Master title style</a:t>
            </a:r>
          </a:p>
        </p:txBody>
      </p:sp>
      <p:sp>
        <p:nvSpPr>
          <p:cNvPr id="6" name="Content Placeholder 2">
            <a:extLst>
              <a:ext uri="{FF2B5EF4-FFF2-40B4-BE49-F238E27FC236}">
                <a16:creationId xmlns:a16="http://schemas.microsoft.com/office/drawing/2014/main" id="{481E8AFA-A907-A9A6-D99A-3F14DF20C6DB}"/>
              </a:ext>
            </a:extLst>
          </p:cNvPr>
          <p:cNvSpPr txBox="1">
            <a:spLocks noGrp="1"/>
          </p:cNvSpPr>
          <p:nvPr>
            <p:ph idx="1"/>
          </p:nvPr>
        </p:nvSpPr>
        <p:spPr>
          <a:xfrm>
            <a:off x="4295778" y="1750061"/>
            <a:ext cx="7345366" cy="4342769"/>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98EE1F47-D6E3-D6A0-5321-F02C1A4E4015}"/>
              </a:ext>
            </a:extLst>
          </p:cNvPr>
          <p:cNvSpPr txBox="1">
            <a:spLocks noGrp="1"/>
          </p:cNvSpPr>
          <p:nvPr>
            <p:ph type="body" idx="2"/>
          </p:nvPr>
        </p:nvSpPr>
        <p:spPr>
          <a:xfrm>
            <a:off x="550861" y="1750061"/>
            <a:ext cx="3565529" cy="4342769"/>
          </a:xfrm>
        </p:spPr>
        <p:txBody>
          <a:bodyPr/>
          <a:lstStyle>
            <a:lvl1pPr marL="0" indent="0">
              <a:buNone/>
              <a:defRPr sz="1600"/>
            </a:lvl1pPr>
          </a:lstStyle>
          <a:p>
            <a:pPr lvl="0"/>
            <a:r>
              <a:rPr lang="en-US"/>
              <a:t>Click to edit Master text styles</a:t>
            </a:r>
          </a:p>
        </p:txBody>
      </p:sp>
      <p:sp>
        <p:nvSpPr>
          <p:cNvPr id="8" name="Date Placeholder 4">
            <a:extLst>
              <a:ext uri="{FF2B5EF4-FFF2-40B4-BE49-F238E27FC236}">
                <a16:creationId xmlns:a16="http://schemas.microsoft.com/office/drawing/2014/main" id="{682E1EF7-A91B-F382-82D0-4C0F42495055}"/>
              </a:ext>
            </a:extLst>
          </p:cNvPr>
          <p:cNvSpPr txBox="1">
            <a:spLocks noGrp="1"/>
          </p:cNvSpPr>
          <p:nvPr>
            <p:ph type="dt" sz="half" idx="7"/>
          </p:nvPr>
        </p:nvSpPr>
        <p:spPr/>
        <p:txBody>
          <a:bodyPr/>
          <a:lstStyle>
            <a:lvl1pPr>
              <a:defRPr/>
            </a:lvl1pPr>
          </a:lstStyle>
          <a:p>
            <a:pPr lvl="0"/>
            <a:fld id="{736511E5-8222-4F05-9AB5-D0AC701FAF6E}" type="datetime2">
              <a:rPr lang="en-US"/>
              <a:pPr lvl="0"/>
              <a:t>Monday, February 6, 2023</a:t>
            </a:fld>
            <a:endParaRPr lang="en-US"/>
          </a:p>
        </p:txBody>
      </p:sp>
      <p:sp>
        <p:nvSpPr>
          <p:cNvPr id="9" name="Footer Placeholder 5">
            <a:extLst>
              <a:ext uri="{FF2B5EF4-FFF2-40B4-BE49-F238E27FC236}">
                <a16:creationId xmlns:a16="http://schemas.microsoft.com/office/drawing/2014/main" id="{91FD212F-2864-ECDF-8170-105FAD19B104}"/>
              </a:ext>
            </a:extLst>
          </p:cNvPr>
          <p:cNvSpPr txBox="1">
            <a:spLocks noGrp="1"/>
          </p:cNvSpPr>
          <p:nvPr>
            <p:ph type="ftr" sz="quarter" idx="9"/>
          </p:nvPr>
        </p:nvSpPr>
        <p:spPr/>
        <p:txBody>
          <a:bodyPr/>
          <a:lstStyle>
            <a:lvl1pPr>
              <a:defRPr/>
            </a:lvl1pPr>
          </a:lstStyle>
          <a:p>
            <a:pPr lvl="0"/>
            <a:r>
              <a:rPr lang="en-US"/>
              <a:t>Sample Footer</a:t>
            </a:r>
          </a:p>
        </p:txBody>
      </p:sp>
      <p:sp>
        <p:nvSpPr>
          <p:cNvPr id="10" name="Slide Number Placeholder 6">
            <a:extLst>
              <a:ext uri="{FF2B5EF4-FFF2-40B4-BE49-F238E27FC236}">
                <a16:creationId xmlns:a16="http://schemas.microsoft.com/office/drawing/2014/main" id="{1069C8B5-B517-E7A0-33C7-0E209D163979}"/>
              </a:ext>
            </a:extLst>
          </p:cNvPr>
          <p:cNvSpPr txBox="1">
            <a:spLocks noGrp="1"/>
          </p:cNvSpPr>
          <p:nvPr>
            <p:ph type="sldNum" sz="quarter" idx="8"/>
          </p:nvPr>
        </p:nvSpPr>
        <p:spPr/>
        <p:txBody>
          <a:bodyPr/>
          <a:lstStyle>
            <a:lvl1pPr>
              <a:defRPr/>
            </a:lvl1pPr>
          </a:lstStyle>
          <a:p>
            <a:pPr lvl="0"/>
            <a:fld id="{1E2B1E35-7D44-446C-8C79-AD5F03A42490}" type="slidenum">
              <a:t>‹Nº›</a:t>
            </a:fld>
            <a:endParaRPr lang="en-US"/>
          </a:p>
        </p:txBody>
      </p:sp>
    </p:spTree>
    <p:extLst>
      <p:ext uri="{BB962C8B-B14F-4D97-AF65-F5344CB8AC3E}">
        <p14:creationId xmlns:p14="http://schemas.microsoft.com/office/powerpoint/2010/main" val="3992084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2" name="Group 16">
            <a:extLst>
              <a:ext uri="{FF2B5EF4-FFF2-40B4-BE49-F238E27FC236}">
                <a16:creationId xmlns:a16="http://schemas.microsoft.com/office/drawing/2014/main" id="{7D24A3A9-2EBE-9635-AC83-A8E337D7469D}"/>
              </a:ext>
            </a:extLst>
          </p:cNvPr>
          <p:cNvGrpSpPr/>
          <p:nvPr/>
        </p:nvGrpSpPr>
        <p:grpSpPr>
          <a:xfrm>
            <a:off x="334963" y="5115567"/>
            <a:ext cx="734259" cy="760460"/>
            <a:chOff x="334963" y="5115567"/>
            <a:chExt cx="734259" cy="760460"/>
          </a:xfrm>
        </p:grpSpPr>
        <p:sp>
          <p:nvSpPr>
            <p:cNvPr id="3" name="Freeform 5">
              <a:extLst>
                <a:ext uri="{FF2B5EF4-FFF2-40B4-BE49-F238E27FC236}">
                  <a16:creationId xmlns:a16="http://schemas.microsoft.com/office/drawing/2014/main" id="{E709C46B-B925-6469-CB6D-E64CF79D4AA3}"/>
                </a:ext>
              </a:extLst>
            </p:cNvPr>
            <p:cNvSpPr/>
            <p:nvPr/>
          </p:nvSpPr>
          <p:spPr>
            <a:xfrm rot="1800004">
              <a:off x="448135" y="5115567"/>
              <a:ext cx="621087" cy="364598"/>
            </a:xfrm>
            <a:custGeom>
              <a:avLst/>
              <a:gdLst>
                <a:gd name="f0" fmla="val 10800000"/>
                <a:gd name="f1" fmla="val 5400000"/>
                <a:gd name="f2" fmla="val 180"/>
                <a:gd name="f3" fmla="val w"/>
                <a:gd name="f4" fmla="val h"/>
                <a:gd name="f5" fmla="val 0"/>
                <a:gd name="f6" fmla="val 540"/>
                <a:gd name="f7" fmla="val 317"/>
                <a:gd name="f8" fmla="val 266"/>
                <a:gd name="f9" fmla="val 158"/>
                <a:gd name="f10" fmla="+- 0 0 -90"/>
                <a:gd name="f11" fmla="*/ f3 1 540"/>
                <a:gd name="f12" fmla="*/ f4 1 317"/>
                <a:gd name="f13" fmla="+- f7 0 f5"/>
                <a:gd name="f14" fmla="+- f6 0 f5"/>
                <a:gd name="f15" fmla="*/ f10 f0 1"/>
                <a:gd name="f16" fmla="*/ f14 1 540"/>
                <a:gd name="f17" fmla="*/ f13 1 317"/>
                <a:gd name="f18" fmla="*/ 266 f14 1"/>
                <a:gd name="f19" fmla="*/ 0 f13 1"/>
                <a:gd name="f20" fmla="*/ 0 f14 1"/>
                <a:gd name="f21" fmla="*/ 158 f13 1"/>
                <a:gd name="f22" fmla="*/ 317 f13 1"/>
                <a:gd name="f23" fmla="*/ 540 f14 1"/>
                <a:gd name="f24" fmla="*/ f15 1 f2"/>
                <a:gd name="f25" fmla="*/ f18 1 540"/>
                <a:gd name="f26" fmla="*/ f19 1 317"/>
                <a:gd name="f27" fmla="*/ f20 1 540"/>
                <a:gd name="f28" fmla="*/ f21 1 317"/>
                <a:gd name="f29" fmla="*/ f22 1 317"/>
                <a:gd name="f30" fmla="*/ f23 1 540"/>
                <a:gd name="f31" fmla="*/ 0 1 f16"/>
                <a:gd name="f32" fmla="*/ f6 1 f16"/>
                <a:gd name="f33" fmla="*/ 0 1 f17"/>
                <a:gd name="f34" fmla="*/ f7 1 f17"/>
                <a:gd name="f35" fmla="+- f24 0 f1"/>
                <a:gd name="f36" fmla="*/ f25 1 f16"/>
                <a:gd name="f37" fmla="*/ f26 1 f17"/>
                <a:gd name="f38" fmla="*/ f27 1 f16"/>
                <a:gd name="f39" fmla="*/ f28 1 f17"/>
                <a:gd name="f40" fmla="*/ f29 1 f17"/>
                <a:gd name="f41" fmla="*/ f30 1 f16"/>
                <a:gd name="f42" fmla="*/ f31 f11 1"/>
                <a:gd name="f43" fmla="*/ f32 f11 1"/>
                <a:gd name="f44" fmla="*/ f34 f12 1"/>
                <a:gd name="f45" fmla="*/ f33 f12 1"/>
                <a:gd name="f46" fmla="*/ f36 f11 1"/>
                <a:gd name="f47" fmla="*/ f37 f12 1"/>
                <a:gd name="f48" fmla="*/ f38 f11 1"/>
                <a:gd name="f49" fmla="*/ f39 f12 1"/>
                <a:gd name="f50" fmla="*/ f40 f12 1"/>
                <a:gd name="f51" fmla="*/ f41 f11 1"/>
              </a:gdLst>
              <a:ahLst/>
              <a:cxnLst>
                <a:cxn ang="3cd4">
                  <a:pos x="hc" y="t"/>
                </a:cxn>
                <a:cxn ang="0">
                  <a:pos x="r" y="vc"/>
                </a:cxn>
                <a:cxn ang="cd4">
                  <a:pos x="hc" y="b"/>
                </a:cxn>
                <a:cxn ang="cd2">
                  <a:pos x="l" y="vc"/>
                </a:cxn>
                <a:cxn ang="f35">
                  <a:pos x="f46" y="f47"/>
                </a:cxn>
                <a:cxn ang="f35">
                  <a:pos x="f48" y="f49"/>
                </a:cxn>
                <a:cxn ang="f35">
                  <a:pos x="f46" y="f50"/>
                </a:cxn>
                <a:cxn ang="f35">
                  <a:pos x="f51" y="f49"/>
                </a:cxn>
                <a:cxn ang="f35">
                  <a:pos x="f46" y="f47"/>
                </a:cxn>
              </a:cxnLst>
              <a:rect l="f42" t="f45" r="f43" b="f44"/>
              <a:pathLst>
                <a:path w="540" h="317">
                  <a:moveTo>
                    <a:pt x="f8" y="f5"/>
                  </a:moveTo>
                  <a:lnTo>
                    <a:pt x="f5" y="f9"/>
                  </a:lnTo>
                  <a:lnTo>
                    <a:pt x="f8" y="f7"/>
                  </a:lnTo>
                  <a:lnTo>
                    <a:pt x="f6" y="f9"/>
                  </a:lnTo>
                  <a:lnTo>
                    <a:pt x="f8" y="f5"/>
                  </a:lnTo>
                  <a:close/>
                </a:path>
              </a:pathLst>
            </a:custGeom>
            <a:gradFill>
              <a:gsLst>
                <a:gs pos="0">
                  <a:srgbClr val="2C4D2C">
                    <a:alpha val="20000"/>
                  </a:srgbClr>
                </a:gs>
                <a:gs pos="100000">
                  <a:srgbClr val="CBE361">
                    <a:alpha val="20000"/>
                  </a:srgbClr>
                </a:gs>
              </a:gsLst>
              <a:lin ang="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4" name="Freeform 6">
              <a:extLst>
                <a:ext uri="{FF2B5EF4-FFF2-40B4-BE49-F238E27FC236}">
                  <a16:creationId xmlns:a16="http://schemas.microsoft.com/office/drawing/2014/main" id="{89565A42-CB1B-196C-283E-282EC9F175D0}"/>
                </a:ext>
              </a:extLst>
            </p:cNvPr>
            <p:cNvSpPr/>
            <p:nvPr/>
          </p:nvSpPr>
          <p:spPr>
            <a:xfrm rot="1800004">
              <a:off x="334963" y="5182481"/>
              <a:ext cx="305939" cy="538270"/>
            </a:xfrm>
            <a:custGeom>
              <a:avLst/>
              <a:gdLst>
                <a:gd name="f0" fmla="val 10800000"/>
                <a:gd name="f1" fmla="val 5400000"/>
                <a:gd name="f2" fmla="val 180"/>
                <a:gd name="f3" fmla="val w"/>
                <a:gd name="f4" fmla="val h"/>
                <a:gd name="f5" fmla="val 0"/>
                <a:gd name="f6" fmla="val 266"/>
                <a:gd name="f7" fmla="val 468"/>
                <a:gd name="f8" fmla="val 310"/>
                <a:gd name="f9" fmla="val 159"/>
                <a:gd name="f10" fmla="+- 0 0 -90"/>
                <a:gd name="f11" fmla="*/ f3 1 266"/>
                <a:gd name="f12" fmla="*/ f4 1 468"/>
                <a:gd name="f13" fmla="+- f7 0 f5"/>
                <a:gd name="f14" fmla="+- f6 0 f5"/>
                <a:gd name="f15" fmla="*/ f10 f0 1"/>
                <a:gd name="f16" fmla="*/ f14 1 266"/>
                <a:gd name="f17" fmla="*/ f13 1 468"/>
                <a:gd name="f18" fmla="*/ 266 f14 1"/>
                <a:gd name="f19" fmla="*/ 468 f13 1"/>
                <a:gd name="f20" fmla="*/ 0 f14 1"/>
                <a:gd name="f21" fmla="*/ 310 f13 1"/>
                <a:gd name="f22" fmla="*/ 0 f13 1"/>
                <a:gd name="f23" fmla="*/ 159 f13 1"/>
                <a:gd name="f24" fmla="*/ f15 1 f2"/>
                <a:gd name="f25" fmla="*/ f18 1 266"/>
                <a:gd name="f26" fmla="*/ f19 1 468"/>
                <a:gd name="f27" fmla="*/ f20 1 266"/>
                <a:gd name="f28" fmla="*/ f21 1 468"/>
                <a:gd name="f29" fmla="*/ f22 1 468"/>
                <a:gd name="f30" fmla="*/ f23 1 468"/>
                <a:gd name="f31" fmla="*/ 0 1 f16"/>
                <a:gd name="f32" fmla="*/ f6 1 f16"/>
                <a:gd name="f33" fmla="*/ 0 1 f17"/>
                <a:gd name="f34" fmla="*/ f7 1 f17"/>
                <a:gd name="f35" fmla="+- f24 0 f1"/>
                <a:gd name="f36" fmla="*/ f25 1 f16"/>
                <a:gd name="f37" fmla="*/ f26 1 f17"/>
                <a:gd name="f38" fmla="*/ f27 1 f16"/>
                <a:gd name="f39" fmla="*/ f28 1 f17"/>
                <a:gd name="f40" fmla="*/ f29 1 f17"/>
                <a:gd name="f41" fmla="*/ f30 1 f17"/>
                <a:gd name="f42" fmla="*/ f31 f11 1"/>
                <a:gd name="f43" fmla="*/ f32 f11 1"/>
                <a:gd name="f44" fmla="*/ f34 f12 1"/>
                <a:gd name="f45" fmla="*/ f33 f12 1"/>
                <a:gd name="f46" fmla="*/ f36 f11 1"/>
                <a:gd name="f47" fmla="*/ f37 f12 1"/>
                <a:gd name="f48" fmla="*/ f38 f11 1"/>
                <a:gd name="f49" fmla="*/ f39 f12 1"/>
                <a:gd name="f50" fmla="*/ f40 f12 1"/>
                <a:gd name="f51" fmla="*/ f41 f12 1"/>
              </a:gdLst>
              <a:ahLst/>
              <a:cxnLst>
                <a:cxn ang="3cd4">
                  <a:pos x="hc" y="t"/>
                </a:cxn>
                <a:cxn ang="0">
                  <a:pos x="r" y="vc"/>
                </a:cxn>
                <a:cxn ang="cd4">
                  <a:pos x="hc" y="b"/>
                </a:cxn>
                <a:cxn ang="cd2">
                  <a:pos x="l" y="vc"/>
                </a:cxn>
                <a:cxn ang="f35">
                  <a:pos x="f46" y="f47"/>
                </a:cxn>
                <a:cxn ang="f35">
                  <a:pos x="f48" y="f49"/>
                </a:cxn>
                <a:cxn ang="f35">
                  <a:pos x="f48" y="f49"/>
                </a:cxn>
                <a:cxn ang="f35">
                  <a:pos x="f48" y="f50"/>
                </a:cxn>
                <a:cxn ang="f35">
                  <a:pos x="f48" y="f50"/>
                </a:cxn>
                <a:cxn ang="f35">
                  <a:pos x="f46" y="f51"/>
                </a:cxn>
                <a:cxn ang="f35">
                  <a:pos x="f46" y="f47"/>
                </a:cxn>
              </a:cxnLst>
              <a:rect l="f42" t="f45" r="f43" b="f44"/>
              <a:pathLst>
                <a:path w="266" h="468">
                  <a:moveTo>
                    <a:pt x="f6" y="f7"/>
                  </a:moveTo>
                  <a:lnTo>
                    <a:pt x="f5" y="f8"/>
                  </a:lnTo>
                  <a:lnTo>
                    <a:pt x="f5" y="f8"/>
                  </a:lnTo>
                  <a:lnTo>
                    <a:pt x="f5" y="f5"/>
                  </a:lnTo>
                  <a:lnTo>
                    <a:pt x="f5" y="f5"/>
                  </a:lnTo>
                  <a:lnTo>
                    <a:pt x="f6" y="f9"/>
                  </a:lnTo>
                  <a:lnTo>
                    <a:pt x="f6" y="f7"/>
                  </a:lnTo>
                  <a:close/>
                </a:path>
              </a:pathLst>
            </a:custGeom>
            <a:gradFill>
              <a:gsLst>
                <a:gs pos="0">
                  <a:srgbClr val="2C4D2C">
                    <a:alpha val="20000"/>
                  </a:srgbClr>
                </a:gs>
                <a:gs pos="100000">
                  <a:srgbClr val="CBE361">
                    <a:alpha val="20000"/>
                  </a:srgbClr>
                </a:gs>
              </a:gsLst>
              <a:lin ang="198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5" name="Freeform 8">
              <a:extLst>
                <a:ext uri="{FF2B5EF4-FFF2-40B4-BE49-F238E27FC236}">
                  <a16:creationId xmlns:a16="http://schemas.microsoft.com/office/drawing/2014/main" id="{C79CAA59-52E9-F739-B81D-B17948E1BA0D}"/>
                </a:ext>
              </a:extLst>
            </p:cNvPr>
            <p:cNvSpPr/>
            <p:nvPr/>
          </p:nvSpPr>
          <p:spPr>
            <a:xfrm rot="1800004">
              <a:off x="599306" y="5337757"/>
              <a:ext cx="315147" cy="538270"/>
            </a:xfrm>
            <a:custGeom>
              <a:avLst/>
              <a:gdLst>
                <a:gd name="f0" fmla="val 10800000"/>
                <a:gd name="f1" fmla="val 5400000"/>
                <a:gd name="f2" fmla="val 180"/>
                <a:gd name="f3" fmla="val w"/>
                <a:gd name="f4" fmla="val h"/>
                <a:gd name="f5" fmla="val 0"/>
                <a:gd name="f6" fmla="val 274"/>
                <a:gd name="f7" fmla="val 468"/>
                <a:gd name="f8" fmla="val 310"/>
                <a:gd name="f9" fmla="val 159"/>
                <a:gd name="f10" fmla="+- 0 0 -90"/>
                <a:gd name="f11" fmla="*/ f3 1 274"/>
                <a:gd name="f12" fmla="*/ f4 1 468"/>
                <a:gd name="f13" fmla="+- f7 0 f5"/>
                <a:gd name="f14" fmla="+- f6 0 f5"/>
                <a:gd name="f15" fmla="*/ f10 f0 1"/>
                <a:gd name="f16" fmla="*/ f14 1 274"/>
                <a:gd name="f17" fmla="*/ f13 1 468"/>
                <a:gd name="f18" fmla="*/ 274 f14 1"/>
                <a:gd name="f19" fmla="*/ 0 f13 1"/>
                <a:gd name="f20" fmla="*/ 310 f13 1"/>
                <a:gd name="f21" fmla="*/ 0 f14 1"/>
                <a:gd name="f22" fmla="*/ 468 f13 1"/>
                <a:gd name="f23" fmla="*/ 159 f13 1"/>
                <a:gd name="f24" fmla="*/ f15 1 f2"/>
                <a:gd name="f25" fmla="*/ f18 1 274"/>
                <a:gd name="f26" fmla="*/ f19 1 468"/>
                <a:gd name="f27" fmla="*/ f20 1 468"/>
                <a:gd name="f28" fmla="*/ f21 1 274"/>
                <a:gd name="f29" fmla="*/ f22 1 468"/>
                <a:gd name="f30" fmla="*/ f23 1 468"/>
                <a:gd name="f31" fmla="*/ 0 1 f16"/>
                <a:gd name="f32" fmla="*/ f6 1 f16"/>
                <a:gd name="f33" fmla="*/ 0 1 f17"/>
                <a:gd name="f34" fmla="*/ f7 1 f17"/>
                <a:gd name="f35" fmla="+- f24 0 f1"/>
                <a:gd name="f36" fmla="*/ f25 1 f16"/>
                <a:gd name="f37" fmla="*/ f26 1 f17"/>
                <a:gd name="f38" fmla="*/ f27 1 f17"/>
                <a:gd name="f39" fmla="*/ f28 1 f16"/>
                <a:gd name="f40" fmla="*/ f29 1 f17"/>
                <a:gd name="f41" fmla="*/ f30 1 f17"/>
                <a:gd name="f42" fmla="*/ f31 f11 1"/>
                <a:gd name="f43" fmla="*/ f32 f11 1"/>
                <a:gd name="f44" fmla="*/ f34 f12 1"/>
                <a:gd name="f45" fmla="*/ f33 f12 1"/>
                <a:gd name="f46" fmla="*/ f36 f11 1"/>
                <a:gd name="f47" fmla="*/ f37 f12 1"/>
                <a:gd name="f48" fmla="*/ f38 f12 1"/>
                <a:gd name="f49" fmla="*/ f39 f11 1"/>
                <a:gd name="f50" fmla="*/ f40 f12 1"/>
                <a:gd name="f51" fmla="*/ f41 f12 1"/>
              </a:gdLst>
              <a:ahLst/>
              <a:cxnLst>
                <a:cxn ang="3cd4">
                  <a:pos x="hc" y="t"/>
                </a:cxn>
                <a:cxn ang="0">
                  <a:pos x="r" y="vc"/>
                </a:cxn>
                <a:cxn ang="cd4">
                  <a:pos x="hc" y="b"/>
                </a:cxn>
                <a:cxn ang="cd2">
                  <a:pos x="l" y="vc"/>
                </a:cxn>
                <a:cxn ang="f35">
                  <a:pos x="f46" y="f47"/>
                </a:cxn>
                <a:cxn ang="f35">
                  <a:pos x="f46" y="f48"/>
                </a:cxn>
                <a:cxn ang="f35">
                  <a:pos x="f46" y="f48"/>
                </a:cxn>
                <a:cxn ang="f35">
                  <a:pos x="f49" y="f50"/>
                </a:cxn>
                <a:cxn ang="f35">
                  <a:pos x="f49" y="f51"/>
                </a:cxn>
                <a:cxn ang="f35">
                  <a:pos x="f46" y="f47"/>
                </a:cxn>
                <a:cxn ang="f35">
                  <a:pos x="f46" y="f47"/>
                </a:cxn>
              </a:cxnLst>
              <a:rect l="f42" t="f45" r="f43" b="f44"/>
              <a:pathLst>
                <a:path w="274" h="468">
                  <a:moveTo>
                    <a:pt x="f6" y="f5"/>
                  </a:moveTo>
                  <a:lnTo>
                    <a:pt x="f6" y="f8"/>
                  </a:lnTo>
                  <a:lnTo>
                    <a:pt x="f6" y="f8"/>
                  </a:lnTo>
                  <a:lnTo>
                    <a:pt x="f5" y="f7"/>
                  </a:lnTo>
                  <a:lnTo>
                    <a:pt x="f5" y="f9"/>
                  </a:lnTo>
                  <a:lnTo>
                    <a:pt x="f6" y="f5"/>
                  </a:lnTo>
                  <a:lnTo>
                    <a:pt x="f6" y="f5"/>
                  </a:lnTo>
                  <a:close/>
                </a:path>
              </a:pathLst>
            </a:custGeom>
            <a:gradFill>
              <a:gsLst>
                <a:gs pos="0">
                  <a:srgbClr val="2C4D2C">
                    <a:alpha val="20000"/>
                  </a:srgbClr>
                </a:gs>
                <a:gs pos="100000">
                  <a:srgbClr val="CBE361">
                    <a:alpha val="20000"/>
                  </a:srgbClr>
                </a:gs>
              </a:gsLst>
              <a:lin ang="18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grpSp>
      <p:sp>
        <p:nvSpPr>
          <p:cNvPr id="6" name="Title 1">
            <a:extLst>
              <a:ext uri="{FF2B5EF4-FFF2-40B4-BE49-F238E27FC236}">
                <a16:creationId xmlns:a16="http://schemas.microsoft.com/office/drawing/2014/main" id="{BFCDF4F9-FFC3-D6A2-E596-CDB698602D98}"/>
              </a:ext>
            </a:extLst>
          </p:cNvPr>
          <p:cNvSpPr txBox="1">
            <a:spLocks noGrp="1"/>
          </p:cNvSpPr>
          <p:nvPr>
            <p:ph type="title"/>
          </p:nvPr>
        </p:nvSpPr>
        <p:spPr>
          <a:xfrm>
            <a:off x="550861" y="575404"/>
            <a:ext cx="4500557" cy="984881"/>
          </a:xfrm>
        </p:spPr>
        <p:txBody>
          <a:bodyPr/>
          <a:lstStyle>
            <a:lvl1pPr>
              <a:defRPr sz="3200"/>
            </a:lvl1pPr>
          </a:lstStyle>
          <a:p>
            <a:pPr lvl="0"/>
            <a:r>
              <a:rPr lang="en-US"/>
              <a:t>Click to edit Master title style</a:t>
            </a:r>
          </a:p>
        </p:txBody>
      </p:sp>
      <p:sp>
        <p:nvSpPr>
          <p:cNvPr id="7" name="Picture Placeholder 2">
            <a:extLst>
              <a:ext uri="{FF2B5EF4-FFF2-40B4-BE49-F238E27FC236}">
                <a16:creationId xmlns:a16="http://schemas.microsoft.com/office/drawing/2014/main" id="{51E48362-28B5-8E9A-5C27-1E4CC4B53B4F}"/>
              </a:ext>
            </a:extLst>
          </p:cNvPr>
          <p:cNvSpPr txBox="1">
            <a:spLocks noGrp="1"/>
          </p:cNvSpPr>
          <p:nvPr>
            <p:ph type="pic" idx="1"/>
          </p:nvPr>
        </p:nvSpPr>
        <p:spPr>
          <a:xfrm>
            <a:off x="5267328" y="575404"/>
            <a:ext cx="6373816" cy="5733315"/>
          </a:xfrm>
        </p:spPr>
        <p:txBody>
          <a:bodyPr/>
          <a:lstStyle>
            <a:lvl1pPr marL="0" indent="0">
              <a:buNone/>
              <a:defRPr sz="1600"/>
            </a:lvl1pPr>
          </a:lstStyle>
          <a:p>
            <a:pPr lvl="0"/>
            <a:r>
              <a:rPr lang="en-US"/>
              <a:t>Click icon to add picture</a:t>
            </a:r>
          </a:p>
        </p:txBody>
      </p:sp>
      <p:sp>
        <p:nvSpPr>
          <p:cNvPr id="8" name="Text Placeholder 3">
            <a:extLst>
              <a:ext uri="{FF2B5EF4-FFF2-40B4-BE49-F238E27FC236}">
                <a16:creationId xmlns:a16="http://schemas.microsoft.com/office/drawing/2014/main" id="{73FB06CF-AD82-A2E4-F2BD-F76547F23D7E}"/>
              </a:ext>
            </a:extLst>
          </p:cNvPr>
          <p:cNvSpPr txBox="1">
            <a:spLocks noGrp="1"/>
          </p:cNvSpPr>
          <p:nvPr>
            <p:ph type="body" idx="2"/>
          </p:nvPr>
        </p:nvSpPr>
        <p:spPr>
          <a:xfrm>
            <a:off x="550861" y="1776194"/>
            <a:ext cx="4500557" cy="4532534"/>
          </a:xfrm>
        </p:spPr>
        <p:txBody>
          <a:bodyPr/>
          <a:lstStyle>
            <a:lvl1pPr marL="0" indent="0">
              <a:buNone/>
              <a:defRPr sz="1600"/>
            </a:lvl1pPr>
          </a:lstStyle>
          <a:p>
            <a:pPr lvl="0"/>
            <a:r>
              <a:rPr lang="en-US"/>
              <a:t>Click to edit Master text styles</a:t>
            </a:r>
          </a:p>
        </p:txBody>
      </p:sp>
      <p:sp>
        <p:nvSpPr>
          <p:cNvPr id="9" name="Date Placeholder 4">
            <a:extLst>
              <a:ext uri="{FF2B5EF4-FFF2-40B4-BE49-F238E27FC236}">
                <a16:creationId xmlns:a16="http://schemas.microsoft.com/office/drawing/2014/main" id="{4E8B3320-ED40-3E4D-78A5-5D3113995E5C}"/>
              </a:ext>
            </a:extLst>
          </p:cNvPr>
          <p:cNvSpPr txBox="1">
            <a:spLocks noGrp="1"/>
          </p:cNvSpPr>
          <p:nvPr>
            <p:ph type="dt" sz="half" idx="7"/>
          </p:nvPr>
        </p:nvSpPr>
        <p:spPr/>
        <p:txBody>
          <a:bodyPr/>
          <a:lstStyle>
            <a:lvl1pPr>
              <a:defRPr/>
            </a:lvl1pPr>
          </a:lstStyle>
          <a:p>
            <a:pPr lvl="0"/>
            <a:fld id="{82870CAD-96E6-4497-AF9E-FB699DCE2C16}" type="datetime2">
              <a:rPr lang="en-US"/>
              <a:pPr lvl="0"/>
              <a:t>Monday, February 6, 2023</a:t>
            </a:fld>
            <a:endParaRPr lang="en-US"/>
          </a:p>
        </p:txBody>
      </p:sp>
      <p:sp>
        <p:nvSpPr>
          <p:cNvPr id="10" name="Footer Placeholder 5">
            <a:extLst>
              <a:ext uri="{FF2B5EF4-FFF2-40B4-BE49-F238E27FC236}">
                <a16:creationId xmlns:a16="http://schemas.microsoft.com/office/drawing/2014/main" id="{68413272-5594-8D0E-C892-C69570F733A8}"/>
              </a:ext>
            </a:extLst>
          </p:cNvPr>
          <p:cNvSpPr txBox="1">
            <a:spLocks noGrp="1"/>
          </p:cNvSpPr>
          <p:nvPr>
            <p:ph type="ftr" sz="quarter" idx="9"/>
          </p:nvPr>
        </p:nvSpPr>
        <p:spPr/>
        <p:txBody>
          <a:bodyPr/>
          <a:lstStyle>
            <a:lvl1pPr>
              <a:defRPr/>
            </a:lvl1pPr>
          </a:lstStyle>
          <a:p>
            <a:pPr lvl="0"/>
            <a:r>
              <a:rPr lang="en-US"/>
              <a:t>Sample Footer</a:t>
            </a:r>
          </a:p>
        </p:txBody>
      </p:sp>
      <p:sp>
        <p:nvSpPr>
          <p:cNvPr id="11" name="Slide Number Placeholder 6">
            <a:extLst>
              <a:ext uri="{FF2B5EF4-FFF2-40B4-BE49-F238E27FC236}">
                <a16:creationId xmlns:a16="http://schemas.microsoft.com/office/drawing/2014/main" id="{CEB4646D-2BDA-8D26-E858-18B6353085BD}"/>
              </a:ext>
            </a:extLst>
          </p:cNvPr>
          <p:cNvSpPr txBox="1">
            <a:spLocks noGrp="1"/>
          </p:cNvSpPr>
          <p:nvPr>
            <p:ph type="sldNum" sz="quarter" idx="8"/>
          </p:nvPr>
        </p:nvSpPr>
        <p:spPr/>
        <p:txBody>
          <a:bodyPr/>
          <a:lstStyle>
            <a:lvl1pPr>
              <a:defRPr/>
            </a:lvl1pPr>
          </a:lstStyle>
          <a:p>
            <a:pPr lvl="0"/>
            <a:fld id="{762C51F6-EFCC-4796-90F7-840C9E304770}" type="slidenum">
              <a:t>‹Nº›</a:t>
            </a:fld>
            <a:endParaRPr lang="en-US"/>
          </a:p>
        </p:txBody>
      </p:sp>
    </p:spTree>
    <p:extLst>
      <p:ext uri="{BB962C8B-B14F-4D97-AF65-F5344CB8AC3E}">
        <p14:creationId xmlns:p14="http://schemas.microsoft.com/office/powerpoint/2010/main" val="2901160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C311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24102F-E046-CE51-921E-095DCFE3C686}"/>
              </a:ext>
            </a:extLst>
          </p:cNvPr>
          <p:cNvSpPr txBox="1">
            <a:spLocks noGrp="1"/>
          </p:cNvSpPr>
          <p:nvPr>
            <p:ph type="title"/>
          </p:nvPr>
        </p:nvSpPr>
        <p:spPr>
          <a:xfrm>
            <a:off x="550861" y="550797"/>
            <a:ext cx="11090272" cy="1333058"/>
          </a:xfrm>
          <a:prstGeom prst="rect">
            <a:avLst/>
          </a:prstGeom>
          <a:noFill/>
          <a:ln>
            <a:noFill/>
          </a:ln>
        </p:spPr>
        <p:txBody>
          <a:bodyPr vert="horz" wrap="square" lIns="0" tIns="0" rIns="0" bIns="0" anchor="t" anchorCtr="0" compatLnSpc="1">
            <a:normAutofit/>
          </a:bodyPr>
          <a:lstStyle/>
          <a:p>
            <a:pPr lvl="0"/>
            <a:r>
              <a:rPr lang="en-US"/>
              <a:t>Click to edit Master title style</a:t>
            </a:r>
          </a:p>
        </p:txBody>
      </p:sp>
      <p:sp>
        <p:nvSpPr>
          <p:cNvPr id="3" name="Text Placeholder 2">
            <a:extLst>
              <a:ext uri="{FF2B5EF4-FFF2-40B4-BE49-F238E27FC236}">
                <a16:creationId xmlns:a16="http://schemas.microsoft.com/office/drawing/2014/main" id="{7F127BE0-43BD-70BB-1EB7-AE55F5BAF3E0}"/>
              </a:ext>
            </a:extLst>
          </p:cNvPr>
          <p:cNvSpPr txBox="1">
            <a:spLocks noGrp="1"/>
          </p:cNvSpPr>
          <p:nvPr>
            <p:ph type="body" idx="1"/>
          </p:nvPr>
        </p:nvSpPr>
        <p:spPr>
          <a:xfrm>
            <a:off x="550861" y="2113864"/>
            <a:ext cx="11091598" cy="3978965"/>
          </a:xfrm>
          <a:prstGeom prst="rect">
            <a:avLst/>
          </a:prstGeom>
          <a:noFill/>
          <a:ln>
            <a:noFill/>
          </a:ln>
        </p:spPr>
        <p:txBody>
          <a:bodyPr vert="horz" wrap="square" lIns="0" tIns="0" rIns="0" bIns="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9710F7-09EE-4737-5E85-D6B8EE13796C}"/>
              </a:ext>
            </a:extLst>
          </p:cNvPr>
          <p:cNvSpPr txBox="1">
            <a:spLocks noGrp="1"/>
          </p:cNvSpPr>
          <p:nvPr>
            <p:ph type="dt" sz="half" idx="2"/>
          </p:nvPr>
        </p:nvSpPr>
        <p:spPr>
          <a:xfrm>
            <a:off x="550861" y="6507208"/>
            <a:ext cx="2628899" cy="153884"/>
          </a:xfrm>
          <a:prstGeom prst="rect">
            <a:avLst/>
          </a:prstGeom>
          <a:noFill/>
          <a:ln>
            <a:noFill/>
          </a:ln>
        </p:spPr>
        <p:txBody>
          <a:bodyPr vert="horz" wrap="square" lIns="0" tIns="0" rIns="0" bIns="0" anchor="ctr" anchorCtr="0" compatLnSpc="1">
            <a:spAutoFit/>
          </a:bodyPr>
          <a:lstStyle>
            <a:lvl1pPr marL="0" marR="0" lvl="0" indent="0" algn="l" defTabSz="914400" rtl="0" fontAlgn="auto" hangingPunct="1">
              <a:lnSpc>
                <a:spcPct val="100000"/>
              </a:lnSpc>
              <a:spcBef>
                <a:spcPts val="0"/>
              </a:spcBef>
              <a:spcAft>
                <a:spcPts val="0"/>
              </a:spcAft>
              <a:buNone/>
              <a:tabLst/>
              <a:defRPr lang="en-US" sz="900" b="0" i="0" u="none" strike="noStrike" kern="1200" cap="none" spc="0" baseline="0">
                <a:solidFill>
                  <a:srgbClr val="FFFFFF"/>
                </a:solidFill>
                <a:uFillTx/>
                <a:latin typeface="Source Sans Pro"/>
              </a:defRPr>
            </a:lvl1pPr>
          </a:lstStyle>
          <a:p>
            <a:pPr lvl="0"/>
            <a:fld id="{23E7F6AB-7311-4417-86EF-D00ACC0CBC10}" type="datetime2">
              <a:rPr lang="en-US"/>
              <a:pPr lvl="0"/>
              <a:t>Monday, February 6, 2023</a:t>
            </a:fld>
            <a:endParaRPr lang="en-US"/>
          </a:p>
        </p:txBody>
      </p:sp>
      <p:sp>
        <p:nvSpPr>
          <p:cNvPr id="5" name="Footer Placeholder 4">
            <a:extLst>
              <a:ext uri="{FF2B5EF4-FFF2-40B4-BE49-F238E27FC236}">
                <a16:creationId xmlns:a16="http://schemas.microsoft.com/office/drawing/2014/main" id="{309A2542-C77F-2234-877F-04DA6D00654A}"/>
              </a:ext>
            </a:extLst>
          </p:cNvPr>
          <p:cNvSpPr txBox="1">
            <a:spLocks noGrp="1"/>
          </p:cNvSpPr>
          <p:nvPr>
            <p:ph type="ftr" sz="quarter" idx="3"/>
          </p:nvPr>
        </p:nvSpPr>
        <p:spPr>
          <a:xfrm>
            <a:off x="3359148" y="6507208"/>
            <a:ext cx="6379211" cy="153884"/>
          </a:xfrm>
          <a:prstGeom prst="rect">
            <a:avLst/>
          </a:prstGeom>
          <a:noFill/>
          <a:ln>
            <a:noFill/>
          </a:ln>
        </p:spPr>
        <p:txBody>
          <a:bodyPr vert="horz" wrap="square" lIns="0" tIns="0" rIns="0" bIns="0" anchor="ctr" anchorCtr="0" compatLnSpc="1">
            <a:spAutoFit/>
          </a:bodyPr>
          <a:lstStyle>
            <a:lvl1pPr marL="0" marR="0" lvl="0" indent="0" algn="l" defTabSz="914400" rtl="0" fontAlgn="auto" hangingPunct="1">
              <a:lnSpc>
                <a:spcPct val="100000"/>
              </a:lnSpc>
              <a:spcBef>
                <a:spcPts val="0"/>
              </a:spcBef>
              <a:spcAft>
                <a:spcPts val="0"/>
              </a:spcAft>
              <a:buNone/>
              <a:tabLst/>
              <a:defRPr lang="en-US" sz="900" b="0" i="0" u="none" strike="noStrike" kern="1200" cap="none" spc="0" baseline="0">
                <a:solidFill>
                  <a:srgbClr val="FFFFFF"/>
                </a:solidFill>
                <a:uFillTx/>
                <a:latin typeface="Source Sans Pro"/>
              </a:defRPr>
            </a:lvl1pPr>
          </a:lstStyle>
          <a:p>
            <a:pPr lvl="0"/>
            <a:r>
              <a:rPr lang="en-US"/>
              <a:t>Sample Footer</a:t>
            </a:r>
          </a:p>
        </p:txBody>
      </p:sp>
      <p:sp>
        <p:nvSpPr>
          <p:cNvPr id="6" name="Slide Number Placeholder 5">
            <a:extLst>
              <a:ext uri="{FF2B5EF4-FFF2-40B4-BE49-F238E27FC236}">
                <a16:creationId xmlns:a16="http://schemas.microsoft.com/office/drawing/2014/main" id="{853E8947-9363-42EF-63E9-F21C653A1ED2}"/>
              </a:ext>
            </a:extLst>
          </p:cNvPr>
          <p:cNvSpPr txBox="1">
            <a:spLocks noGrp="1"/>
          </p:cNvSpPr>
          <p:nvPr>
            <p:ph type="sldNum" sz="quarter" idx="4"/>
          </p:nvPr>
        </p:nvSpPr>
        <p:spPr>
          <a:xfrm>
            <a:off x="9948864" y="6507208"/>
            <a:ext cx="1692270" cy="153884"/>
          </a:xfrm>
          <a:prstGeom prst="rect">
            <a:avLst/>
          </a:prstGeom>
          <a:noFill/>
          <a:ln>
            <a:noFill/>
          </a:ln>
        </p:spPr>
        <p:txBody>
          <a:bodyPr vert="horz" wrap="square" lIns="0" tIns="0" rIns="0" bIns="0" anchor="ctr" anchorCtr="0" compatLnSpc="1">
            <a:spAutoFit/>
          </a:bodyPr>
          <a:lstStyle>
            <a:lvl1pPr marL="0" marR="0" lvl="0" indent="0" algn="r" defTabSz="914400" rtl="0" fontAlgn="auto" hangingPunct="1">
              <a:lnSpc>
                <a:spcPct val="100000"/>
              </a:lnSpc>
              <a:spcBef>
                <a:spcPts val="0"/>
              </a:spcBef>
              <a:spcAft>
                <a:spcPts val="0"/>
              </a:spcAft>
              <a:buNone/>
              <a:tabLst/>
              <a:defRPr lang="en-US" sz="900" b="0" i="0" u="none" strike="noStrike" kern="1200" cap="none" spc="0" baseline="0">
                <a:solidFill>
                  <a:srgbClr val="FFFFFF"/>
                </a:solidFill>
                <a:uFillTx/>
                <a:latin typeface="Source Sans Pro"/>
              </a:defRPr>
            </a:lvl1pPr>
          </a:lstStyle>
          <a:p>
            <a:pPr lvl="0"/>
            <a:fld id="{8921D61B-9723-4B39-882D-B41C169B866C}" type="slidenum">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100000"/>
        </a:lnSpc>
        <a:spcBef>
          <a:spcPts val="0"/>
        </a:spcBef>
        <a:spcAft>
          <a:spcPts val="0"/>
        </a:spcAft>
        <a:buNone/>
        <a:tabLst/>
        <a:defRPr lang="en-US" sz="4800" b="0" i="0" u="none" strike="noStrike" kern="1200" cap="none" spc="0" baseline="0">
          <a:solidFill>
            <a:srgbClr val="FFFFFF"/>
          </a:solidFill>
          <a:uFillTx/>
          <a:latin typeface="Sitka Heading"/>
        </a:defRPr>
      </a:lvl1pPr>
    </p:titleStyle>
    <p:bodyStyle>
      <a:lvl1pPr marL="228600" marR="0" lvl="0" indent="-228600" algn="l" defTabSz="914400" rtl="0" fontAlgn="auto" hangingPunct="1">
        <a:lnSpc>
          <a:spcPct val="110000"/>
        </a:lnSpc>
        <a:spcBef>
          <a:spcPts val="1000"/>
        </a:spcBef>
        <a:spcAft>
          <a:spcPts val="800"/>
        </a:spcAft>
        <a:buSzPct val="100000"/>
        <a:buFont typeface="Arial" pitchFamily="34"/>
        <a:buChar char="•"/>
        <a:tabLst/>
        <a:defRPr lang="en-US" sz="2000" b="0" i="0" u="none" strike="noStrike" kern="1200" cap="none" spc="0" baseline="0">
          <a:solidFill>
            <a:srgbClr val="FFFFFF"/>
          </a:solidFill>
          <a:uFillTx/>
          <a:latin typeface="Source Sans Pro"/>
        </a:defRPr>
      </a:lvl1pPr>
      <a:lvl2pPr marL="685800" marR="0" lvl="1" indent="-228600" algn="l" defTabSz="914400" rtl="0" fontAlgn="auto" hangingPunct="1">
        <a:lnSpc>
          <a:spcPct val="110000"/>
        </a:lnSpc>
        <a:spcBef>
          <a:spcPts val="500"/>
        </a:spcBef>
        <a:spcAft>
          <a:spcPts val="800"/>
        </a:spcAft>
        <a:buSzPct val="100000"/>
        <a:buFont typeface="Arial" pitchFamily="34"/>
        <a:buChar char="•"/>
        <a:tabLst/>
        <a:defRPr lang="en-US" sz="1400" b="0" i="0" u="none" strike="noStrike" kern="1200" cap="none" spc="0" baseline="0">
          <a:solidFill>
            <a:srgbClr val="FFFFFF"/>
          </a:solidFill>
          <a:uFillTx/>
          <a:latin typeface="Source Sans Pro"/>
        </a:defRPr>
      </a:lvl2pPr>
      <a:lvl3pPr marL="1143000" marR="0" lvl="2" indent="-228600" algn="l" defTabSz="914400" rtl="0" fontAlgn="auto" hangingPunct="1">
        <a:lnSpc>
          <a:spcPct val="110000"/>
        </a:lnSpc>
        <a:spcBef>
          <a:spcPts val="500"/>
        </a:spcBef>
        <a:spcAft>
          <a:spcPts val="800"/>
        </a:spcAft>
        <a:buSzPct val="100000"/>
        <a:buFont typeface="Arial" pitchFamily="34"/>
        <a:buChar char="•"/>
        <a:tabLst/>
        <a:defRPr lang="en-US" sz="1400" b="0" i="0" u="none" strike="noStrike" kern="1200" cap="none" spc="0" baseline="0">
          <a:solidFill>
            <a:srgbClr val="FFFFFF"/>
          </a:solidFill>
          <a:uFillTx/>
          <a:latin typeface="Source Sans Pro"/>
        </a:defRPr>
      </a:lvl3pPr>
      <a:lvl4pPr marL="1600200" marR="0" lvl="3" indent="-228600" algn="l" defTabSz="914400" rtl="0" fontAlgn="auto" hangingPunct="1">
        <a:lnSpc>
          <a:spcPct val="110000"/>
        </a:lnSpc>
        <a:spcBef>
          <a:spcPts val="500"/>
        </a:spcBef>
        <a:spcAft>
          <a:spcPts val="800"/>
        </a:spcAft>
        <a:buSzPct val="100000"/>
        <a:buFont typeface="Arial" pitchFamily="34"/>
        <a:buChar char="•"/>
        <a:tabLst/>
        <a:defRPr lang="en-US" sz="1400" b="0" i="0" u="none" strike="noStrike" kern="1200" cap="none" spc="0" baseline="0">
          <a:solidFill>
            <a:srgbClr val="FFFFFF"/>
          </a:solidFill>
          <a:uFillTx/>
          <a:latin typeface="Source Sans Pro"/>
        </a:defRPr>
      </a:lvl4pPr>
      <a:lvl5pPr marL="2057400" marR="0" lvl="4" indent="-228600" algn="l" defTabSz="914400" rtl="0" fontAlgn="auto" hangingPunct="1">
        <a:lnSpc>
          <a:spcPct val="110000"/>
        </a:lnSpc>
        <a:spcBef>
          <a:spcPts val="500"/>
        </a:spcBef>
        <a:spcAft>
          <a:spcPts val="800"/>
        </a:spcAft>
        <a:buSzPct val="100000"/>
        <a:buFont typeface="Arial" pitchFamily="34"/>
        <a:buChar char="•"/>
        <a:tabLst/>
        <a:defRPr lang="en-US" sz="1400" b="0" i="0" u="none" strike="noStrike" kern="1200" cap="none" spc="0" baseline="0">
          <a:solidFill>
            <a:srgbClr val="FFFFFF"/>
          </a:solidFill>
          <a:uFillTx/>
          <a:latin typeface="Source Sans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51D42A6-BCAC-F645-44C3-069F8CC08F61}"/>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lnSpc>
                <a:spcPct val="90000"/>
              </a:lnSpc>
              <a:spcBef>
                <a:spcPct val="0"/>
              </a:spcBef>
            </a:pPr>
            <a:r>
              <a:rPr lang="en-US" sz="5400" kern="1200">
                <a:solidFill>
                  <a:schemeClr val="bg1"/>
                </a:solidFill>
                <a:latin typeface="+mj-lt"/>
                <a:ea typeface="+mj-ea"/>
                <a:cs typeface="+mj-cs"/>
              </a:rPr>
              <a:t>MongoDB</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Marcador de contenido 4" descr="Logotipo&#10;&#10;Descripción generada automáticamente">
            <a:extLst>
              <a:ext uri="{FF2B5EF4-FFF2-40B4-BE49-F238E27FC236}">
                <a16:creationId xmlns:a16="http://schemas.microsoft.com/office/drawing/2014/main" id="{19F2B799-B3D7-0C25-5FDE-A3777C02D7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2874288"/>
            <a:ext cx="11496821" cy="3104142"/>
          </a:xfrm>
          <a:prstGeom prst="rect">
            <a:avLst/>
          </a:prstGeom>
        </p:spPr>
      </p:pic>
    </p:spTree>
    <p:extLst>
      <p:ext uri="{BB962C8B-B14F-4D97-AF65-F5344CB8AC3E}">
        <p14:creationId xmlns:p14="http://schemas.microsoft.com/office/powerpoint/2010/main" val="3455148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olígrafo situado en la parte superior de una línea de firma">
            <a:extLst>
              <a:ext uri="{FF2B5EF4-FFF2-40B4-BE49-F238E27FC236}">
                <a16:creationId xmlns:a16="http://schemas.microsoft.com/office/drawing/2014/main" id="{718A8520-2F81-A0A5-E041-252BA1550FDB}"/>
              </a:ext>
            </a:extLst>
          </p:cNvPr>
          <p:cNvPicPr>
            <a:picLocks noChangeAspect="1"/>
          </p:cNvPicPr>
          <p:nvPr/>
        </p:nvPicPr>
        <p:blipFill rotWithShape="1">
          <a:blip r:embed="rId2">
            <a:alphaModFix amt="50000"/>
          </a:blip>
          <a:srcRect b="15730"/>
          <a:stretch/>
        </p:blipFill>
        <p:spPr>
          <a:xfrm>
            <a:off x="20" y="1"/>
            <a:ext cx="12191980" cy="6857999"/>
          </a:xfrm>
          <a:prstGeom prst="rect">
            <a:avLst/>
          </a:prstGeom>
        </p:spPr>
      </p:pic>
      <p:sp>
        <p:nvSpPr>
          <p:cNvPr id="2" name="Título 1">
            <a:extLst>
              <a:ext uri="{FF2B5EF4-FFF2-40B4-BE49-F238E27FC236}">
                <a16:creationId xmlns:a16="http://schemas.microsoft.com/office/drawing/2014/main" id="{16731F1E-2991-5BE0-8861-F2E9F2696E7C}"/>
              </a:ext>
            </a:extLst>
          </p:cNvPr>
          <p:cNvSpPr txBox="1">
            <a:spLocks noGrp="1"/>
          </p:cNvSpPr>
          <p:nvPr>
            <p:ph type="title"/>
          </p:nvPr>
        </p:nvSpPr>
        <p:spPr>
          <a:xfrm>
            <a:off x="4387349" y="1200152"/>
            <a:ext cx="6897171" cy="4457696"/>
          </a:xfrm>
        </p:spPr>
        <p:txBody>
          <a:bodyPr vert="horz" lIns="91440" tIns="45720" rIns="91440" bIns="45720" rtlCol="0" anchor="ctr">
            <a:normAutofit/>
          </a:bodyPr>
          <a:lstStyle/>
          <a:p>
            <a:pPr lvl="0">
              <a:lnSpc>
                <a:spcPct val="90000"/>
              </a:lnSpc>
              <a:spcBef>
                <a:spcPct val="0"/>
              </a:spcBef>
            </a:pPr>
            <a:r>
              <a:rPr lang="en-US" sz="6800">
                <a:latin typeface="+mj-lt"/>
                <a:ea typeface="+mj-ea"/>
                <a:cs typeface="+mj-cs"/>
              </a:rPr>
              <a:t>Recuperar algunos documentos de una colección</a:t>
            </a:r>
            <a:br>
              <a:rPr lang="en-US" sz="6800">
                <a:latin typeface="+mj-lt"/>
                <a:ea typeface="+mj-ea"/>
                <a:cs typeface="+mj-cs"/>
              </a:rPr>
            </a:br>
            <a:endParaRPr lang="en-US" sz="6800">
              <a:latin typeface="+mj-lt"/>
              <a:ea typeface="+mj-ea"/>
              <a:cs typeface="+mj-cs"/>
            </a:endParaRPr>
          </a:p>
        </p:txBody>
      </p:sp>
      <p:sp>
        <p:nvSpPr>
          <p:cNvPr id="3" name="Marcador de contenido 2">
            <a:extLst>
              <a:ext uri="{FF2B5EF4-FFF2-40B4-BE49-F238E27FC236}">
                <a16:creationId xmlns:a16="http://schemas.microsoft.com/office/drawing/2014/main" id="{B0762923-E277-D05F-DD60-AD45F50FE5A1}"/>
              </a:ext>
            </a:extLst>
          </p:cNvPr>
          <p:cNvSpPr txBox="1">
            <a:spLocks noGrp="1"/>
          </p:cNvSpPr>
          <p:nvPr>
            <p:ph idx="1"/>
          </p:nvPr>
        </p:nvSpPr>
        <p:spPr>
          <a:xfrm>
            <a:off x="849963" y="1200152"/>
            <a:ext cx="2816535" cy="4457696"/>
          </a:xfrm>
        </p:spPr>
        <p:txBody>
          <a:bodyPr vert="horz" lIns="91440" tIns="45720" rIns="91440" bIns="45720" rtlCol="0" anchor="ctr">
            <a:normAutofit/>
          </a:bodyPr>
          <a:lstStyle/>
          <a:p>
            <a:pPr marL="0" lvl="0" indent="0" algn="r">
              <a:lnSpc>
                <a:spcPct val="90000"/>
              </a:lnSpc>
              <a:buNone/>
            </a:pPr>
            <a:r>
              <a:rPr lang="en-US" sz="2800">
                <a:latin typeface="+mn-lt"/>
                <a:ea typeface="+mn-ea"/>
                <a:cs typeface="+mn-cs"/>
              </a:rPr>
              <a:t>El método find nos permite seleccionar solo algunos documentos</a:t>
            </a:r>
          </a:p>
        </p:txBody>
      </p:sp>
      <p:sp>
        <p:nvSpPr>
          <p:cNvPr id="13"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Pedras o balanceamento de madeira">
            <a:extLst>
              <a:ext uri="{FF2B5EF4-FFF2-40B4-BE49-F238E27FC236}">
                <a16:creationId xmlns:a16="http://schemas.microsoft.com/office/drawing/2014/main" id="{6A1ADAEE-ECE7-CD32-CB9C-B6E674F2AA19}"/>
              </a:ext>
            </a:extLst>
          </p:cNvPr>
          <p:cNvPicPr>
            <a:picLocks noChangeAspect="1"/>
          </p:cNvPicPr>
          <p:nvPr/>
        </p:nvPicPr>
        <p:blipFill rotWithShape="1">
          <a:blip r:embed="rId2">
            <a:alphaModFix amt="50000"/>
          </a:blip>
          <a:srcRect t="6639"/>
          <a:stretch/>
        </p:blipFill>
        <p:spPr>
          <a:xfrm>
            <a:off x="20" y="1"/>
            <a:ext cx="12191980" cy="6857999"/>
          </a:xfrm>
          <a:prstGeom prst="rect">
            <a:avLst/>
          </a:prstGeom>
        </p:spPr>
      </p:pic>
      <p:sp>
        <p:nvSpPr>
          <p:cNvPr id="2" name="Título 1">
            <a:extLst>
              <a:ext uri="{FF2B5EF4-FFF2-40B4-BE49-F238E27FC236}">
                <a16:creationId xmlns:a16="http://schemas.microsoft.com/office/drawing/2014/main" id="{87786D72-97B5-2F10-8126-E503B2BA258E}"/>
              </a:ext>
            </a:extLst>
          </p:cNvPr>
          <p:cNvSpPr txBox="1">
            <a:spLocks noGrp="1"/>
          </p:cNvSpPr>
          <p:nvPr>
            <p:ph type="title"/>
          </p:nvPr>
        </p:nvSpPr>
        <p:spPr>
          <a:xfrm>
            <a:off x="838200" y="963877"/>
            <a:ext cx="3494362" cy="4930246"/>
          </a:xfrm>
        </p:spPr>
        <p:txBody>
          <a:bodyPr>
            <a:normAutofit/>
          </a:bodyPr>
          <a:lstStyle/>
          <a:p>
            <a:pPr lvl="0" algn="r"/>
            <a:r>
              <a:rPr lang="es-ES">
                <a:solidFill>
                  <a:schemeClr val="bg1"/>
                </a:solidFill>
              </a:rPr>
              <a:t>Operadores relacionales</a:t>
            </a:r>
            <a:br>
              <a:rPr lang="es-ES">
                <a:solidFill>
                  <a:schemeClr val="bg1"/>
                </a:solidFill>
              </a:rPr>
            </a:br>
            <a:endParaRPr lang="es-ES">
              <a:solidFill>
                <a:schemeClr val="bg1"/>
              </a:solidFill>
            </a:endParaRPr>
          </a:p>
        </p:txBody>
      </p:sp>
      <p:sp>
        <p:nvSpPr>
          <p:cNvPr id="13"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BC0FB769-E2D0-385C-51D1-D86E27090B34}"/>
              </a:ext>
            </a:extLst>
          </p:cNvPr>
          <p:cNvSpPr txBox="1">
            <a:spLocks noGrp="1"/>
          </p:cNvSpPr>
          <p:nvPr>
            <p:ph idx="1"/>
          </p:nvPr>
        </p:nvSpPr>
        <p:spPr>
          <a:xfrm>
            <a:off x="4976031" y="963877"/>
            <a:ext cx="6377769" cy="4930246"/>
          </a:xfrm>
        </p:spPr>
        <p:txBody>
          <a:bodyPr anchor="ctr">
            <a:normAutofit/>
          </a:bodyPr>
          <a:lstStyle/>
          <a:p>
            <a:pPr lvl="0"/>
            <a:r>
              <a:rPr lang="es-ES" sz="2400">
                <a:solidFill>
                  <a:schemeClr val="bg1"/>
                </a:solidFill>
              </a:rPr>
              <a:t>$eq - equal - igual </a:t>
            </a:r>
          </a:p>
          <a:p>
            <a:pPr lvl="0"/>
            <a:r>
              <a:rPr lang="es-ES" sz="2400">
                <a:solidFill>
                  <a:schemeClr val="bg1"/>
                </a:solidFill>
              </a:rPr>
              <a:t>$lt - low than - menor que </a:t>
            </a:r>
          </a:p>
          <a:p>
            <a:pPr lvl="0"/>
            <a:r>
              <a:rPr lang="es-ES" sz="2400">
                <a:solidFill>
                  <a:schemeClr val="bg1"/>
                </a:solidFill>
              </a:rPr>
              <a:t>$lte - low than equal - menor o igual que </a:t>
            </a:r>
          </a:p>
          <a:p>
            <a:pPr lvl="0"/>
            <a:r>
              <a:rPr lang="es-ES" sz="2400">
                <a:solidFill>
                  <a:schemeClr val="bg1"/>
                </a:solidFill>
              </a:rPr>
              <a:t>$gt - greater than - mayor que </a:t>
            </a:r>
          </a:p>
          <a:p>
            <a:pPr lvl="0"/>
            <a:r>
              <a:rPr lang="es-ES" sz="2400">
                <a:solidFill>
                  <a:schemeClr val="bg1"/>
                </a:solidFill>
              </a:rPr>
              <a:t>$gte - greater than equal - mayor o igual que </a:t>
            </a:r>
          </a:p>
          <a:p>
            <a:pPr lvl="0"/>
            <a:r>
              <a:rPr lang="es-ES" sz="2400">
                <a:solidFill>
                  <a:schemeClr val="bg1"/>
                </a:solidFill>
              </a:rPr>
              <a:t>$ne - not equal - distinto </a:t>
            </a:r>
          </a:p>
          <a:p>
            <a:pPr lvl="0"/>
            <a:r>
              <a:rPr lang="es-ES" sz="2400">
                <a:solidFill>
                  <a:schemeClr val="bg1"/>
                </a:solidFill>
              </a:rPr>
              <a:t>$in - in - dentro de </a:t>
            </a:r>
          </a:p>
          <a:p>
            <a:pPr lvl="0"/>
            <a:r>
              <a:rPr lang="es-ES" sz="2400">
                <a:solidFill>
                  <a:schemeClr val="bg1"/>
                </a:solidFill>
              </a:rPr>
              <a:t>$nin - not in - no dentro de </a:t>
            </a:r>
          </a:p>
          <a:p>
            <a:pPr lvl="0"/>
            <a:endParaRPr lang="es-ES" sz="240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Signos de interrogación en una fila y un signo de interrogación está iluminado">
            <a:extLst>
              <a:ext uri="{FF2B5EF4-FFF2-40B4-BE49-F238E27FC236}">
                <a16:creationId xmlns:a16="http://schemas.microsoft.com/office/drawing/2014/main" id="{879F3EA5-E924-FF94-7B8D-25F50156D2B6}"/>
              </a:ext>
            </a:extLst>
          </p:cNvPr>
          <p:cNvPicPr>
            <a:picLocks noChangeAspect="1"/>
          </p:cNvPicPr>
          <p:nvPr/>
        </p:nvPicPr>
        <p:blipFill rotWithShape="1">
          <a:blip r:embed="rId2">
            <a:alphaModFix amt="45000"/>
          </a:blip>
          <a:srcRect t="2056" b="13674"/>
          <a:stretch/>
        </p:blipFill>
        <p:spPr>
          <a:xfrm>
            <a:off x="20" y="10"/>
            <a:ext cx="12191980" cy="6857990"/>
          </a:xfrm>
          <a:prstGeom prst="rect">
            <a:avLst/>
          </a:prstGeom>
        </p:spPr>
      </p:pic>
      <p:sp>
        <p:nvSpPr>
          <p:cNvPr id="33" name="Rectangle 32">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ítulo 1">
            <a:extLst>
              <a:ext uri="{FF2B5EF4-FFF2-40B4-BE49-F238E27FC236}">
                <a16:creationId xmlns:a16="http://schemas.microsoft.com/office/drawing/2014/main" id="{1C50249B-B692-0E47-4D9D-5DACFDDD00D7}"/>
              </a:ext>
            </a:extLst>
          </p:cNvPr>
          <p:cNvSpPr txBox="1">
            <a:spLocks noGrp="1"/>
          </p:cNvSpPr>
          <p:nvPr>
            <p:ph type="title"/>
          </p:nvPr>
        </p:nvSpPr>
        <p:spPr>
          <a:xfrm>
            <a:off x="1769532" y="1695576"/>
            <a:ext cx="8652938" cy="2857191"/>
          </a:xfrm>
        </p:spPr>
        <p:txBody>
          <a:bodyPr vert="horz" lIns="91440" tIns="45720" rIns="91440" bIns="45720" rtlCol="0" anchor="ctr" anchorCtr="1">
            <a:normAutofit/>
          </a:bodyPr>
          <a:lstStyle/>
          <a:p>
            <a:pPr lvl="0" algn="ctr">
              <a:lnSpc>
                <a:spcPct val="90000"/>
              </a:lnSpc>
              <a:spcBef>
                <a:spcPct val="0"/>
              </a:spcBef>
            </a:pPr>
            <a:r>
              <a:rPr lang="en-US" sz="8000">
                <a:solidFill>
                  <a:schemeClr val="tx1"/>
                </a:solidFill>
                <a:latin typeface="+mj-lt"/>
                <a:ea typeface="+mj-ea"/>
                <a:cs typeface="+mj-cs"/>
              </a:rPr>
              <a:t>Problemas propuestos 1</a:t>
            </a:r>
          </a:p>
        </p:txBody>
      </p:sp>
      <p:sp>
        <p:nvSpPr>
          <p:cNvPr id="35" name="Rectangle 34">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Pilas de papel">
            <a:extLst>
              <a:ext uri="{FF2B5EF4-FFF2-40B4-BE49-F238E27FC236}">
                <a16:creationId xmlns:a16="http://schemas.microsoft.com/office/drawing/2014/main" id="{A92E560B-B98D-5750-53E3-95FF12F2DAFA}"/>
              </a:ext>
            </a:extLst>
          </p:cNvPr>
          <p:cNvPicPr>
            <a:picLocks noChangeAspect="1"/>
          </p:cNvPicPr>
          <p:nvPr/>
        </p:nvPicPr>
        <p:blipFill rotWithShape="1">
          <a:blip r:embed="rId2">
            <a:alphaModFix amt="50000"/>
          </a:blip>
          <a:srcRect t="17960" b="7040"/>
          <a:stretch/>
        </p:blipFill>
        <p:spPr>
          <a:xfrm>
            <a:off x="20" y="1"/>
            <a:ext cx="12191980" cy="6857999"/>
          </a:xfrm>
          <a:prstGeom prst="rect">
            <a:avLst/>
          </a:prstGeom>
        </p:spPr>
      </p:pic>
      <p:sp>
        <p:nvSpPr>
          <p:cNvPr id="2" name="Título 1">
            <a:extLst>
              <a:ext uri="{FF2B5EF4-FFF2-40B4-BE49-F238E27FC236}">
                <a16:creationId xmlns:a16="http://schemas.microsoft.com/office/drawing/2014/main" id="{5377773C-2ADF-86C5-D135-5E4F6B0B3FEF}"/>
              </a:ext>
            </a:extLst>
          </p:cNvPr>
          <p:cNvSpPr txBox="1">
            <a:spLocks noGrp="1"/>
          </p:cNvSpPr>
          <p:nvPr>
            <p:ph type="title"/>
          </p:nvPr>
        </p:nvSpPr>
        <p:spPr>
          <a:xfrm>
            <a:off x="838200" y="963877"/>
            <a:ext cx="3494362" cy="4930246"/>
          </a:xfrm>
        </p:spPr>
        <p:txBody>
          <a:bodyPr>
            <a:normAutofit/>
          </a:bodyPr>
          <a:lstStyle/>
          <a:p>
            <a:pPr lvl="0" algn="r"/>
            <a:r>
              <a:rPr lang="es-ES">
                <a:solidFill>
                  <a:schemeClr val="bg1"/>
                </a:solidFill>
              </a:rPr>
              <a:t>Borrar documentos de una colección</a:t>
            </a:r>
            <a:br>
              <a:rPr lang="es-ES">
                <a:solidFill>
                  <a:schemeClr val="bg1"/>
                </a:solidFill>
              </a:rPr>
            </a:br>
            <a:endParaRPr lang="es-ES">
              <a:solidFill>
                <a:schemeClr val="bg1"/>
              </a:solidFill>
            </a:endParaRPr>
          </a:p>
        </p:txBody>
      </p:sp>
      <p:sp>
        <p:nvSpPr>
          <p:cNvPr id="13"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90FA2F3A-D405-DDCD-09FE-F502AFA65526}"/>
              </a:ext>
            </a:extLst>
          </p:cNvPr>
          <p:cNvSpPr txBox="1">
            <a:spLocks noGrp="1"/>
          </p:cNvSpPr>
          <p:nvPr>
            <p:ph idx="1"/>
          </p:nvPr>
        </p:nvSpPr>
        <p:spPr>
          <a:xfrm>
            <a:off x="4976031" y="963877"/>
            <a:ext cx="6377769" cy="4930246"/>
          </a:xfrm>
        </p:spPr>
        <p:txBody>
          <a:bodyPr anchor="ctr">
            <a:normAutofit/>
          </a:bodyPr>
          <a:lstStyle/>
          <a:p>
            <a:pPr lvl="0"/>
            <a:r>
              <a:rPr lang="es-ES" sz="2400">
                <a:solidFill>
                  <a:schemeClr val="bg1"/>
                </a:solidFill>
              </a:rPr>
              <a:t>Hay dos métodos para eliminar documentos:</a:t>
            </a:r>
          </a:p>
          <a:p>
            <a:pPr lvl="1"/>
            <a:r>
              <a:rPr lang="es-ES" sz="2400">
                <a:solidFill>
                  <a:schemeClr val="bg1"/>
                </a:solidFill>
              </a:rPr>
              <a:t>deleteMany: Borra todos los documentos que cumplen la condición que le enviamos.</a:t>
            </a:r>
          </a:p>
          <a:p>
            <a:pPr lvl="1"/>
            <a:r>
              <a:rPr lang="es-ES" sz="2400">
                <a:solidFill>
                  <a:schemeClr val="bg1"/>
                </a:solidFill>
              </a:rPr>
              <a:t>deleteOne: Borra el primer documento que cumple la condición que le pasamos. Almacenaremos una serie de documentos en una colección llamada libros y luego borraremos algunos de sus documentos:</a:t>
            </a:r>
          </a:p>
          <a:p>
            <a:pPr lvl="0"/>
            <a:endParaRPr lang="es-ES" sz="240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ignos de interrogación en una fila y un signo de interrogación está iluminado">
            <a:extLst>
              <a:ext uri="{FF2B5EF4-FFF2-40B4-BE49-F238E27FC236}">
                <a16:creationId xmlns:a16="http://schemas.microsoft.com/office/drawing/2014/main" id="{54513570-EB3E-AE3E-5F0F-BAD386A8B61D}"/>
              </a:ext>
            </a:extLst>
          </p:cNvPr>
          <p:cNvPicPr>
            <a:picLocks noChangeAspect="1"/>
          </p:cNvPicPr>
          <p:nvPr/>
        </p:nvPicPr>
        <p:blipFill rotWithShape="1">
          <a:blip r:embed="rId2">
            <a:alphaModFix amt="45000"/>
          </a:blip>
          <a:srcRect t="2148" b="13583"/>
          <a:stretch/>
        </p:blipFill>
        <p:spPr>
          <a:xfrm>
            <a:off x="20" y="1"/>
            <a:ext cx="12191980" cy="6857999"/>
          </a:xfrm>
          <a:prstGeom prst="rect">
            <a:avLst/>
          </a:prstGeom>
        </p:spPr>
      </p:pic>
      <p:sp>
        <p:nvSpPr>
          <p:cNvPr id="20" name="Rectangle 19">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ítulo 1">
            <a:extLst>
              <a:ext uri="{FF2B5EF4-FFF2-40B4-BE49-F238E27FC236}">
                <a16:creationId xmlns:a16="http://schemas.microsoft.com/office/drawing/2014/main" id="{C72CBFFE-3901-E9F2-A1A9-56DD4212A980}"/>
              </a:ext>
            </a:extLst>
          </p:cNvPr>
          <p:cNvSpPr txBox="1">
            <a:spLocks noGrp="1"/>
          </p:cNvSpPr>
          <p:nvPr>
            <p:ph type="title"/>
          </p:nvPr>
        </p:nvSpPr>
        <p:spPr>
          <a:xfrm>
            <a:off x="1769532" y="1695576"/>
            <a:ext cx="8652938" cy="2857191"/>
          </a:xfrm>
        </p:spPr>
        <p:txBody>
          <a:bodyPr vert="horz" lIns="91440" tIns="45720" rIns="91440" bIns="45720" rtlCol="0" anchor="ctr" anchorCtr="1">
            <a:normAutofit/>
          </a:bodyPr>
          <a:lstStyle/>
          <a:p>
            <a:pPr lvl="0" algn="ctr">
              <a:lnSpc>
                <a:spcPct val="90000"/>
              </a:lnSpc>
              <a:spcBef>
                <a:spcPct val="0"/>
              </a:spcBef>
            </a:pPr>
            <a:r>
              <a:rPr lang="en-US" sz="8000">
                <a:solidFill>
                  <a:schemeClr val="tx1"/>
                </a:solidFill>
                <a:latin typeface="+mj-lt"/>
                <a:ea typeface="+mj-ea"/>
                <a:cs typeface="+mj-cs"/>
              </a:rPr>
              <a:t>Problemas propuestos 2</a:t>
            </a:r>
          </a:p>
        </p:txBody>
      </p:sp>
      <p:sp>
        <p:nvSpPr>
          <p:cNvPr id="22" name="Rectangle 21">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Pilas de papel">
            <a:extLst>
              <a:ext uri="{FF2B5EF4-FFF2-40B4-BE49-F238E27FC236}">
                <a16:creationId xmlns:a16="http://schemas.microsoft.com/office/drawing/2014/main" id="{0697A058-F699-E8BE-C110-32590BA4687F}"/>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ítulo 1">
            <a:extLst>
              <a:ext uri="{FF2B5EF4-FFF2-40B4-BE49-F238E27FC236}">
                <a16:creationId xmlns:a16="http://schemas.microsoft.com/office/drawing/2014/main" id="{365DDB17-9C59-131A-6E41-917FADF40D36}"/>
              </a:ext>
            </a:extLst>
          </p:cNvPr>
          <p:cNvSpPr txBox="1">
            <a:spLocks noGrp="1"/>
          </p:cNvSpPr>
          <p:nvPr>
            <p:ph type="title"/>
          </p:nvPr>
        </p:nvSpPr>
        <p:spPr>
          <a:xfrm>
            <a:off x="838200" y="963877"/>
            <a:ext cx="3494362" cy="4930246"/>
          </a:xfrm>
        </p:spPr>
        <p:txBody>
          <a:bodyPr>
            <a:normAutofit/>
          </a:bodyPr>
          <a:lstStyle/>
          <a:p>
            <a:pPr lvl="0" algn="r"/>
            <a:r>
              <a:rPr lang="es-ES">
                <a:solidFill>
                  <a:schemeClr val="bg1"/>
                </a:solidFill>
              </a:rPr>
              <a:t>Modificar un documento</a:t>
            </a:r>
            <a:br>
              <a:rPr lang="es-ES">
                <a:solidFill>
                  <a:schemeClr val="bg1"/>
                </a:solidFill>
              </a:rPr>
            </a:br>
            <a:endParaRPr lang="es-ES">
              <a:solidFill>
                <a:schemeClr val="bg1"/>
              </a:solidFill>
            </a:endParaRPr>
          </a:p>
        </p:txBody>
      </p:sp>
      <p:sp>
        <p:nvSpPr>
          <p:cNvPr id="13"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CF17B465-002E-F762-DB0C-9802BA5C6370}"/>
              </a:ext>
            </a:extLst>
          </p:cNvPr>
          <p:cNvSpPr txBox="1">
            <a:spLocks noGrp="1"/>
          </p:cNvSpPr>
          <p:nvPr>
            <p:ph idx="1"/>
          </p:nvPr>
        </p:nvSpPr>
        <p:spPr>
          <a:xfrm>
            <a:off x="4976031" y="963877"/>
            <a:ext cx="6377769" cy="4930246"/>
          </a:xfrm>
        </p:spPr>
        <p:txBody>
          <a:bodyPr anchor="ctr">
            <a:normAutofit/>
          </a:bodyPr>
          <a:lstStyle/>
          <a:p>
            <a:pPr lvl="0"/>
            <a:r>
              <a:rPr lang="es-ES" sz="2400">
                <a:solidFill>
                  <a:schemeClr val="bg1"/>
                </a:solidFill>
              </a:rPr>
              <a:t>Hemos visto en conceptos anteriores como insertar un documento en una colección, recuperar un documento, borrar un documento y nos está faltando otra operación fundamental que podemos hacer con un documento que es su modificación.</a:t>
            </a:r>
          </a:p>
          <a:p>
            <a:pPr lvl="0"/>
            <a:r>
              <a:rPr lang="es-ES" sz="2400">
                <a:solidFill>
                  <a:schemeClr val="bg1"/>
                </a:solidFill>
              </a:rPr>
              <a:t>Para modificar un documento en particular disponemos de un método llamado updateOne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ignos de interrogación en una fila y un signo de interrogación está iluminado">
            <a:extLst>
              <a:ext uri="{FF2B5EF4-FFF2-40B4-BE49-F238E27FC236}">
                <a16:creationId xmlns:a16="http://schemas.microsoft.com/office/drawing/2014/main" id="{54513570-EB3E-AE3E-5F0F-BAD386A8B61D}"/>
              </a:ext>
            </a:extLst>
          </p:cNvPr>
          <p:cNvPicPr>
            <a:picLocks noChangeAspect="1"/>
          </p:cNvPicPr>
          <p:nvPr/>
        </p:nvPicPr>
        <p:blipFill rotWithShape="1">
          <a:blip r:embed="rId2">
            <a:alphaModFix amt="45000"/>
          </a:blip>
          <a:srcRect t="2148" b="13583"/>
          <a:stretch/>
        </p:blipFill>
        <p:spPr>
          <a:xfrm>
            <a:off x="20" y="1"/>
            <a:ext cx="12191980" cy="6857999"/>
          </a:xfrm>
          <a:prstGeom prst="rect">
            <a:avLst/>
          </a:prstGeom>
        </p:spPr>
      </p:pic>
      <p:sp>
        <p:nvSpPr>
          <p:cNvPr id="20" name="Rectangle 19">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ítulo 1">
            <a:extLst>
              <a:ext uri="{FF2B5EF4-FFF2-40B4-BE49-F238E27FC236}">
                <a16:creationId xmlns:a16="http://schemas.microsoft.com/office/drawing/2014/main" id="{C72CBFFE-3901-E9F2-A1A9-56DD4212A980}"/>
              </a:ext>
            </a:extLst>
          </p:cNvPr>
          <p:cNvSpPr txBox="1">
            <a:spLocks noGrp="1"/>
          </p:cNvSpPr>
          <p:nvPr>
            <p:ph type="title"/>
          </p:nvPr>
        </p:nvSpPr>
        <p:spPr>
          <a:xfrm>
            <a:off x="1769532" y="1695576"/>
            <a:ext cx="8652938" cy="2857191"/>
          </a:xfrm>
        </p:spPr>
        <p:txBody>
          <a:bodyPr vert="horz" lIns="91440" tIns="45720" rIns="91440" bIns="45720" rtlCol="0" anchor="ctr" anchorCtr="1">
            <a:normAutofit/>
          </a:bodyPr>
          <a:lstStyle/>
          <a:p>
            <a:pPr lvl="0" algn="ctr">
              <a:lnSpc>
                <a:spcPct val="90000"/>
              </a:lnSpc>
              <a:spcBef>
                <a:spcPct val="0"/>
              </a:spcBef>
            </a:pPr>
            <a:r>
              <a:rPr lang="en-US" sz="8000" dirty="0" err="1">
                <a:solidFill>
                  <a:schemeClr val="tx1"/>
                </a:solidFill>
                <a:latin typeface="+mj-lt"/>
                <a:ea typeface="+mj-ea"/>
                <a:cs typeface="+mj-cs"/>
              </a:rPr>
              <a:t>Problemas</a:t>
            </a:r>
            <a:r>
              <a:rPr lang="en-US" sz="8000" dirty="0">
                <a:solidFill>
                  <a:schemeClr val="tx1"/>
                </a:solidFill>
                <a:latin typeface="+mj-lt"/>
                <a:ea typeface="+mj-ea"/>
                <a:cs typeface="+mj-cs"/>
              </a:rPr>
              <a:t> </a:t>
            </a:r>
            <a:r>
              <a:rPr lang="en-US" sz="8000" dirty="0" err="1">
                <a:solidFill>
                  <a:schemeClr val="tx1"/>
                </a:solidFill>
                <a:latin typeface="+mj-lt"/>
                <a:ea typeface="+mj-ea"/>
                <a:cs typeface="+mj-cs"/>
              </a:rPr>
              <a:t>propuestos</a:t>
            </a:r>
            <a:r>
              <a:rPr lang="en-US" sz="8000" dirty="0">
                <a:solidFill>
                  <a:schemeClr val="tx1"/>
                </a:solidFill>
                <a:latin typeface="+mj-lt"/>
                <a:ea typeface="+mj-ea"/>
                <a:cs typeface="+mj-cs"/>
              </a:rPr>
              <a:t> 3</a:t>
            </a:r>
          </a:p>
        </p:txBody>
      </p:sp>
      <p:sp>
        <p:nvSpPr>
          <p:cNvPr id="22" name="Rectangle 21">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47110460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Una resma de papel que forma una curva">
            <a:extLst>
              <a:ext uri="{FF2B5EF4-FFF2-40B4-BE49-F238E27FC236}">
                <a16:creationId xmlns:a16="http://schemas.microsoft.com/office/drawing/2014/main" id="{140BF798-3DE9-2351-ADF3-24B652FEBD6A}"/>
              </a:ext>
            </a:extLst>
          </p:cNvPr>
          <p:cNvPicPr>
            <a:picLocks noChangeAspect="1"/>
          </p:cNvPicPr>
          <p:nvPr/>
        </p:nvPicPr>
        <p:blipFill rotWithShape="1">
          <a:blip r:embed="rId2">
            <a:alphaModFix amt="50000"/>
          </a:blip>
          <a:srcRect t="14005" b="1725"/>
          <a:stretch/>
        </p:blipFill>
        <p:spPr>
          <a:xfrm>
            <a:off x="20" y="1"/>
            <a:ext cx="12191980" cy="6857999"/>
          </a:xfrm>
          <a:prstGeom prst="rect">
            <a:avLst/>
          </a:prstGeom>
        </p:spPr>
      </p:pic>
      <p:sp>
        <p:nvSpPr>
          <p:cNvPr id="2" name="Título 1">
            <a:extLst>
              <a:ext uri="{FF2B5EF4-FFF2-40B4-BE49-F238E27FC236}">
                <a16:creationId xmlns:a16="http://schemas.microsoft.com/office/drawing/2014/main" id="{19A03D74-5C11-EB01-8581-4498BE231821}"/>
              </a:ext>
            </a:extLst>
          </p:cNvPr>
          <p:cNvSpPr txBox="1">
            <a:spLocks noGrp="1"/>
          </p:cNvSpPr>
          <p:nvPr>
            <p:ph type="title"/>
          </p:nvPr>
        </p:nvSpPr>
        <p:spPr>
          <a:xfrm>
            <a:off x="838200" y="963877"/>
            <a:ext cx="3494362" cy="4930246"/>
          </a:xfrm>
        </p:spPr>
        <p:txBody>
          <a:bodyPr>
            <a:normAutofit/>
          </a:bodyPr>
          <a:lstStyle/>
          <a:p>
            <a:pPr lvl="0" algn="r"/>
            <a:r>
              <a:rPr lang="es-ES">
                <a:solidFill>
                  <a:schemeClr val="bg1"/>
                </a:solidFill>
              </a:rPr>
              <a:t>Modificar múltiples documentos</a:t>
            </a:r>
            <a:br>
              <a:rPr lang="es-ES">
                <a:solidFill>
                  <a:schemeClr val="bg1"/>
                </a:solidFill>
              </a:rPr>
            </a:br>
            <a:endParaRPr lang="es-ES">
              <a:solidFill>
                <a:schemeClr val="bg1"/>
              </a:solidFill>
            </a:endParaRPr>
          </a:p>
        </p:txBody>
      </p:sp>
      <p:sp>
        <p:nvSpPr>
          <p:cNvPr id="13"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FB763BCC-0DD5-1379-383A-BD0350DFABDB}"/>
              </a:ext>
            </a:extLst>
          </p:cNvPr>
          <p:cNvSpPr txBox="1">
            <a:spLocks noGrp="1"/>
          </p:cNvSpPr>
          <p:nvPr>
            <p:ph idx="1"/>
          </p:nvPr>
        </p:nvSpPr>
        <p:spPr>
          <a:xfrm>
            <a:off x="4976031" y="963877"/>
            <a:ext cx="6377769" cy="4930246"/>
          </a:xfrm>
        </p:spPr>
        <p:txBody>
          <a:bodyPr anchor="ctr">
            <a:normAutofit/>
          </a:bodyPr>
          <a:lstStyle/>
          <a:p>
            <a:pPr lvl="0"/>
            <a:r>
              <a:rPr lang="es-ES" sz="2400">
                <a:solidFill>
                  <a:schemeClr val="bg1"/>
                </a:solidFill>
              </a:rPr>
              <a:t>Vimos en el concepto anterior que MongoDB nos provee de un método que nos permite modificar un único documento llamado updateOne.</a:t>
            </a:r>
          </a:p>
          <a:p>
            <a:pPr lvl="0"/>
            <a:r>
              <a:rPr lang="es-ES" sz="2400">
                <a:solidFill>
                  <a:schemeClr val="bg1"/>
                </a:solidFill>
              </a:rPr>
              <a:t>El segundo método que nos permite actualizar documentos pero en forma masiva es el método updateMany.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ignos de interrogación en una fila y un signo de interrogación está iluminado">
            <a:extLst>
              <a:ext uri="{FF2B5EF4-FFF2-40B4-BE49-F238E27FC236}">
                <a16:creationId xmlns:a16="http://schemas.microsoft.com/office/drawing/2014/main" id="{54513570-EB3E-AE3E-5F0F-BAD386A8B61D}"/>
              </a:ext>
            </a:extLst>
          </p:cNvPr>
          <p:cNvPicPr>
            <a:picLocks noChangeAspect="1"/>
          </p:cNvPicPr>
          <p:nvPr/>
        </p:nvPicPr>
        <p:blipFill rotWithShape="1">
          <a:blip r:embed="rId2">
            <a:alphaModFix amt="45000"/>
          </a:blip>
          <a:srcRect t="2148" b="13583"/>
          <a:stretch/>
        </p:blipFill>
        <p:spPr>
          <a:xfrm>
            <a:off x="20" y="1"/>
            <a:ext cx="12191980" cy="6857999"/>
          </a:xfrm>
          <a:prstGeom prst="rect">
            <a:avLst/>
          </a:prstGeom>
        </p:spPr>
      </p:pic>
      <p:sp>
        <p:nvSpPr>
          <p:cNvPr id="20" name="Rectangle 19">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ítulo 1">
            <a:extLst>
              <a:ext uri="{FF2B5EF4-FFF2-40B4-BE49-F238E27FC236}">
                <a16:creationId xmlns:a16="http://schemas.microsoft.com/office/drawing/2014/main" id="{C72CBFFE-3901-E9F2-A1A9-56DD4212A980}"/>
              </a:ext>
            </a:extLst>
          </p:cNvPr>
          <p:cNvSpPr txBox="1">
            <a:spLocks noGrp="1"/>
          </p:cNvSpPr>
          <p:nvPr>
            <p:ph type="title"/>
          </p:nvPr>
        </p:nvSpPr>
        <p:spPr>
          <a:xfrm>
            <a:off x="1769532" y="1695576"/>
            <a:ext cx="8652938" cy="2857191"/>
          </a:xfrm>
        </p:spPr>
        <p:txBody>
          <a:bodyPr vert="horz" lIns="91440" tIns="45720" rIns="91440" bIns="45720" rtlCol="0" anchor="ctr" anchorCtr="1">
            <a:normAutofit/>
          </a:bodyPr>
          <a:lstStyle/>
          <a:p>
            <a:pPr lvl="0" algn="ctr">
              <a:lnSpc>
                <a:spcPct val="90000"/>
              </a:lnSpc>
              <a:spcBef>
                <a:spcPct val="0"/>
              </a:spcBef>
            </a:pPr>
            <a:r>
              <a:rPr lang="en-US" sz="8000" dirty="0" err="1">
                <a:solidFill>
                  <a:schemeClr val="tx1"/>
                </a:solidFill>
                <a:latin typeface="+mj-lt"/>
                <a:ea typeface="+mj-ea"/>
                <a:cs typeface="+mj-cs"/>
              </a:rPr>
              <a:t>Problemas</a:t>
            </a:r>
            <a:r>
              <a:rPr lang="en-US" sz="8000" dirty="0">
                <a:solidFill>
                  <a:schemeClr val="tx1"/>
                </a:solidFill>
                <a:latin typeface="+mj-lt"/>
                <a:ea typeface="+mj-ea"/>
                <a:cs typeface="+mj-cs"/>
              </a:rPr>
              <a:t> </a:t>
            </a:r>
            <a:r>
              <a:rPr lang="en-US" sz="8000" dirty="0" err="1">
                <a:solidFill>
                  <a:schemeClr val="tx1"/>
                </a:solidFill>
                <a:latin typeface="+mj-lt"/>
                <a:ea typeface="+mj-ea"/>
                <a:cs typeface="+mj-cs"/>
              </a:rPr>
              <a:t>propuestos</a:t>
            </a:r>
            <a:r>
              <a:rPr lang="en-US" sz="8000" dirty="0">
                <a:solidFill>
                  <a:schemeClr val="tx1"/>
                </a:solidFill>
                <a:latin typeface="+mj-lt"/>
                <a:ea typeface="+mj-ea"/>
                <a:cs typeface="+mj-cs"/>
              </a:rPr>
              <a:t> 4</a:t>
            </a:r>
          </a:p>
        </p:txBody>
      </p:sp>
      <p:sp>
        <p:nvSpPr>
          <p:cNvPr id="22" name="Rectangle 21">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83863717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0393283-A605-DB12-321B-E91ADB74AE63}"/>
              </a:ext>
            </a:extLst>
          </p:cNvPr>
          <p:cNvSpPr txBox="1">
            <a:spLocks noGrp="1"/>
          </p:cNvSpPr>
          <p:nvPr>
            <p:ph type="title"/>
          </p:nvPr>
        </p:nvSpPr>
        <p:spPr>
          <a:xfrm>
            <a:off x="674237" y="914400"/>
            <a:ext cx="3657600" cy="2887579"/>
          </a:xfrm>
        </p:spPr>
        <p:txBody>
          <a:bodyPr vert="horz" lIns="91440" tIns="45720" rIns="91440" bIns="45720" rtlCol="0" anchor="b">
            <a:normAutofit/>
          </a:bodyPr>
          <a:lstStyle/>
          <a:p>
            <a:pPr lvl="0" algn="ctr">
              <a:lnSpc>
                <a:spcPct val="90000"/>
              </a:lnSpc>
              <a:spcBef>
                <a:spcPct val="0"/>
              </a:spcBef>
            </a:pPr>
            <a:r>
              <a:rPr lang="en-US" kern="1200">
                <a:latin typeface="+mj-lt"/>
                <a:ea typeface="+mj-ea"/>
                <a:cs typeface="+mj-cs"/>
              </a:rPr>
              <a:t>Operadores lógicos $and, $or y $not</a:t>
            </a:r>
            <a:br>
              <a:rPr lang="en-US" kern="1200">
                <a:latin typeface="+mj-lt"/>
                <a:ea typeface="+mj-ea"/>
                <a:cs typeface="+mj-cs"/>
              </a:rPr>
            </a:br>
            <a:endParaRPr lang="en-US" kern="1200">
              <a:latin typeface="+mj-lt"/>
              <a:ea typeface="+mj-ea"/>
              <a:cs typeface="+mj-cs"/>
            </a:endParaRPr>
          </a:p>
        </p:txBody>
      </p:sp>
      <p:cxnSp>
        <p:nvCxnSpPr>
          <p:cNvPr id="32" name="Straight Connector 3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Marcador de contenido 8" descr="Diagrama&#10;&#10;Descripción generada automáticamente">
            <a:extLst>
              <a:ext uri="{FF2B5EF4-FFF2-40B4-BE49-F238E27FC236}">
                <a16:creationId xmlns:a16="http://schemas.microsoft.com/office/drawing/2014/main" id="{2F5E3DC4-4BAD-FDA7-AE89-E8560A682ADE}"/>
              </a:ext>
            </a:extLst>
          </p:cNvPr>
          <p:cNvPicPr>
            <a:picLocks noGrp="1" noChangeAspect="1"/>
          </p:cNvPicPr>
          <p:nvPr>
            <p:ph idx="1"/>
          </p:nvPr>
        </p:nvPicPr>
        <p:blipFill>
          <a:blip r:embed="rId2"/>
          <a:stretch>
            <a:fillRect/>
          </a:stretch>
        </p:blipFill>
        <p:spPr>
          <a:xfrm>
            <a:off x="5153822" y="1688090"/>
            <a:ext cx="6553545" cy="348976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975FF51-B938-BE8E-FE71-9A9DAB1EBA63}"/>
              </a:ext>
            </a:extLst>
          </p:cNvPr>
          <p:cNvPicPr>
            <a:picLocks noChangeAspect="1"/>
          </p:cNvPicPr>
          <p:nvPr/>
        </p:nvPicPr>
        <p:blipFill rotWithShape="1">
          <a:blip r:embed="rId2">
            <a:alphaModFix amt="35000"/>
          </a:blip>
          <a:srcRect t="7354" b="8376"/>
          <a:stretch/>
        </p:blipFill>
        <p:spPr>
          <a:xfrm>
            <a:off x="20" y="1"/>
            <a:ext cx="12191980" cy="6857999"/>
          </a:xfrm>
          <a:prstGeom prst="rect">
            <a:avLst/>
          </a:prstGeom>
        </p:spPr>
      </p:pic>
      <p:sp>
        <p:nvSpPr>
          <p:cNvPr id="2" name="Título 1">
            <a:extLst>
              <a:ext uri="{FF2B5EF4-FFF2-40B4-BE49-F238E27FC236}">
                <a16:creationId xmlns:a16="http://schemas.microsoft.com/office/drawing/2014/main" id="{E76BFFE7-8EA3-AE78-754E-47AE83F8E2BE}"/>
              </a:ext>
            </a:extLst>
          </p:cNvPr>
          <p:cNvSpPr txBox="1">
            <a:spLocks noGrp="1"/>
          </p:cNvSpPr>
          <p:nvPr>
            <p:ph type="title"/>
          </p:nvPr>
        </p:nvSpPr>
        <p:spPr>
          <a:xfrm>
            <a:off x="838201" y="1065862"/>
            <a:ext cx="3313164" cy="4726276"/>
          </a:xfrm>
        </p:spPr>
        <p:txBody>
          <a:bodyPr>
            <a:normAutofit/>
          </a:bodyPr>
          <a:lstStyle/>
          <a:p>
            <a:pPr lvl="0" algn="r"/>
            <a:r>
              <a:rPr lang="es-ES" sz="4000" b="1"/>
              <a:t>MongoDB como gestor de base de datos NoSQL</a:t>
            </a:r>
            <a:br>
              <a:rPr lang="es-ES" sz="4000" b="1"/>
            </a:br>
            <a:endParaRPr lang="es-ES" sz="4000"/>
          </a:p>
        </p:txBody>
      </p:sp>
      <p:cxnSp>
        <p:nvCxnSpPr>
          <p:cNvPr id="18" name="Straight Connector 1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7" name="Marcador de contenido 2">
            <a:extLst>
              <a:ext uri="{FF2B5EF4-FFF2-40B4-BE49-F238E27FC236}">
                <a16:creationId xmlns:a16="http://schemas.microsoft.com/office/drawing/2014/main" id="{EE84B633-CB29-F013-9E0F-FD3F0AB1C71C}"/>
              </a:ext>
            </a:extLst>
          </p:cNvPr>
          <p:cNvGraphicFramePr>
            <a:graphicFrameLocks noGrp="1"/>
          </p:cNvGraphicFramePr>
          <p:nvPr>
            <p:ph idx="1"/>
            <p:extLst>
              <p:ext uri="{D42A27DB-BD31-4B8C-83A1-F6EECF244321}">
                <p14:modId xmlns:p14="http://schemas.microsoft.com/office/powerpoint/2010/main" val="2057824480"/>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ignos de interrogación en una fila y un signo de interrogación está iluminado">
            <a:extLst>
              <a:ext uri="{FF2B5EF4-FFF2-40B4-BE49-F238E27FC236}">
                <a16:creationId xmlns:a16="http://schemas.microsoft.com/office/drawing/2014/main" id="{54513570-EB3E-AE3E-5F0F-BAD386A8B61D}"/>
              </a:ext>
            </a:extLst>
          </p:cNvPr>
          <p:cNvPicPr>
            <a:picLocks noChangeAspect="1"/>
          </p:cNvPicPr>
          <p:nvPr/>
        </p:nvPicPr>
        <p:blipFill rotWithShape="1">
          <a:blip r:embed="rId2">
            <a:alphaModFix amt="45000"/>
          </a:blip>
          <a:srcRect t="2148" b="13583"/>
          <a:stretch/>
        </p:blipFill>
        <p:spPr>
          <a:xfrm>
            <a:off x="20" y="1"/>
            <a:ext cx="12191980" cy="6857999"/>
          </a:xfrm>
          <a:prstGeom prst="rect">
            <a:avLst/>
          </a:prstGeom>
        </p:spPr>
      </p:pic>
      <p:sp>
        <p:nvSpPr>
          <p:cNvPr id="20" name="Rectangle 19">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ítulo 1">
            <a:extLst>
              <a:ext uri="{FF2B5EF4-FFF2-40B4-BE49-F238E27FC236}">
                <a16:creationId xmlns:a16="http://schemas.microsoft.com/office/drawing/2014/main" id="{C72CBFFE-3901-E9F2-A1A9-56DD4212A980}"/>
              </a:ext>
            </a:extLst>
          </p:cNvPr>
          <p:cNvSpPr txBox="1">
            <a:spLocks noGrp="1"/>
          </p:cNvSpPr>
          <p:nvPr>
            <p:ph type="title"/>
          </p:nvPr>
        </p:nvSpPr>
        <p:spPr>
          <a:xfrm>
            <a:off x="1769532" y="1695576"/>
            <a:ext cx="8652938" cy="2857191"/>
          </a:xfrm>
        </p:spPr>
        <p:txBody>
          <a:bodyPr vert="horz" lIns="91440" tIns="45720" rIns="91440" bIns="45720" rtlCol="0" anchor="ctr" anchorCtr="1">
            <a:normAutofit/>
          </a:bodyPr>
          <a:lstStyle/>
          <a:p>
            <a:pPr lvl="0" algn="ctr">
              <a:lnSpc>
                <a:spcPct val="90000"/>
              </a:lnSpc>
              <a:spcBef>
                <a:spcPct val="0"/>
              </a:spcBef>
            </a:pPr>
            <a:r>
              <a:rPr lang="en-US" sz="8000" dirty="0" err="1">
                <a:solidFill>
                  <a:schemeClr val="tx1"/>
                </a:solidFill>
                <a:latin typeface="+mj-lt"/>
                <a:ea typeface="+mj-ea"/>
                <a:cs typeface="+mj-cs"/>
              </a:rPr>
              <a:t>Problemas</a:t>
            </a:r>
            <a:r>
              <a:rPr lang="en-US" sz="8000" dirty="0">
                <a:solidFill>
                  <a:schemeClr val="tx1"/>
                </a:solidFill>
                <a:latin typeface="+mj-lt"/>
                <a:ea typeface="+mj-ea"/>
                <a:cs typeface="+mj-cs"/>
              </a:rPr>
              <a:t> </a:t>
            </a:r>
            <a:r>
              <a:rPr lang="en-US" sz="8000" dirty="0" err="1">
                <a:solidFill>
                  <a:schemeClr val="tx1"/>
                </a:solidFill>
                <a:latin typeface="+mj-lt"/>
                <a:ea typeface="+mj-ea"/>
                <a:cs typeface="+mj-cs"/>
              </a:rPr>
              <a:t>propuestos</a:t>
            </a:r>
            <a:r>
              <a:rPr lang="en-US" sz="8000" dirty="0">
                <a:solidFill>
                  <a:schemeClr val="tx1"/>
                </a:solidFill>
                <a:latin typeface="+mj-lt"/>
                <a:ea typeface="+mj-ea"/>
                <a:cs typeface="+mj-cs"/>
              </a:rPr>
              <a:t> 5</a:t>
            </a:r>
          </a:p>
        </p:txBody>
      </p:sp>
      <p:sp>
        <p:nvSpPr>
          <p:cNvPr id="22" name="Rectangle 21">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225698188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B9BD4B5-CEC1-2AE8-FF69-370C1ACB0715}"/>
              </a:ext>
            </a:extLst>
          </p:cNvPr>
          <p:cNvSpPr txBox="1">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lvl="0" algn="ctr">
              <a:lnSpc>
                <a:spcPct val="90000"/>
              </a:lnSpc>
              <a:spcBef>
                <a:spcPct val="0"/>
              </a:spcBef>
            </a:pPr>
            <a:r>
              <a:rPr lang="en-US" sz="2600" kern="1200">
                <a:latin typeface="+mj-lt"/>
                <a:ea typeface="+mj-ea"/>
                <a:cs typeface="+mj-cs"/>
              </a:rPr>
              <a:t>Cursores y sus métodos en MongoDB</a:t>
            </a:r>
            <a:br>
              <a:rPr lang="en-US" sz="2600" kern="1200">
                <a:latin typeface="+mj-lt"/>
                <a:ea typeface="+mj-ea"/>
                <a:cs typeface="+mj-cs"/>
              </a:rPr>
            </a:br>
            <a:endParaRPr lang="en-US" sz="2600" kern="1200">
              <a:latin typeface="+mj-lt"/>
              <a:ea typeface="+mj-ea"/>
              <a:cs typeface="+mj-cs"/>
            </a:endParaRPr>
          </a:p>
        </p:txBody>
      </p:sp>
      <p:pic>
        <p:nvPicPr>
          <p:cNvPr id="3" name="Marcador de contenido 4" descr="Texto&#10;&#10;Descripción generada automáticamente">
            <a:extLst>
              <a:ext uri="{FF2B5EF4-FFF2-40B4-BE49-F238E27FC236}">
                <a16:creationId xmlns:a16="http://schemas.microsoft.com/office/drawing/2014/main" id="{C23BA8D9-2E5C-9ED9-C16C-B49C9FEC9E31}"/>
              </a:ext>
            </a:extLst>
          </p:cNvPr>
          <p:cNvPicPr>
            <a:picLocks noGrp="1" noChangeAspect="1"/>
          </p:cNvPicPr>
          <p:nvPr>
            <p:ph idx="1"/>
          </p:nvPr>
        </p:nvPicPr>
        <p:blipFill>
          <a:blip r:embed="rId2"/>
          <a:stretch>
            <a:fillRect/>
          </a:stretch>
        </p:blipFill>
        <p:spPr>
          <a:xfrm>
            <a:off x="4038600" y="1712474"/>
            <a:ext cx="7188199" cy="342966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4D524FA-B4B6-7F9E-BB7B-37023DCE9FF7}"/>
              </a:ext>
            </a:extLst>
          </p:cNvPr>
          <p:cNvSpPr txBox="1">
            <a:spLocks noGrp="1"/>
          </p:cNvSpPr>
          <p:nvPr>
            <p:ph type="title"/>
          </p:nvPr>
        </p:nvSpPr>
        <p:spPr>
          <a:xfrm>
            <a:off x="838200" y="963877"/>
            <a:ext cx="3494362" cy="4930246"/>
          </a:xfrm>
        </p:spPr>
        <p:txBody>
          <a:bodyPr>
            <a:normAutofit/>
          </a:bodyPr>
          <a:lstStyle/>
          <a:p>
            <a:pPr lvl="0" algn="r">
              <a:lnSpc>
                <a:spcPct val="90000"/>
              </a:lnSpc>
            </a:pPr>
            <a:r>
              <a:rPr lang="es-ES"/>
              <a:t>Recuperar algunos campos de una colección con el método find</a:t>
            </a:r>
            <a:br>
              <a:rPr lang="es-ES"/>
            </a:br>
            <a:endParaRPr lang="es-ES"/>
          </a:p>
        </p:txBody>
      </p:sp>
      <p:cxnSp>
        <p:nvCxnSpPr>
          <p:cNvPr id="17"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297EFEA5-B80F-4281-25B4-65710A94C4AB}"/>
              </a:ext>
            </a:extLst>
          </p:cNvPr>
          <p:cNvSpPr txBox="1">
            <a:spLocks noGrp="1"/>
          </p:cNvSpPr>
          <p:nvPr>
            <p:ph idx="1"/>
          </p:nvPr>
        </p:nvSpPr>
        <p:spPr>
          <a:xfrm>
            <a:off x="4976031" y="963877"/>
            <a:ext cx="6377769" cy="4930246"/>
          </a:xfrm>
        </p:spPr>
        <p:txBody>
          <a:bodyPr anchor="ctr">
            <a:normAutofit/>
          </a:bodyPr>
          <a:lstStyle/>
          <a:p>
            <a:pPr lvl="0">
              <a:lnSpc>
                <a:spcPct val="100000"/>
              </a:lnSpc>
            </a:pPr>
            <a:endParaRPr lang="es-ES" sz="2200"/>
          </a:p>
          <a:p>
            <a:pPr lvl="0">
              <a:lnSpc>
                <a:spcPct val="100000"/>
              </a:lnSpc>
            </a:pPr>
            <a:r>
              <a:rPr lang="es-ES" sz="2200"/>
              <a:t>Hemos visto que el método 'find’:</a:t>
            </a:r>
          </a:p>
          <a:p>
            <a:pPr lvl="0">
              <a:lnSpc>
                <a:spcPct val="100000"/>
              </a:lnSpc>
            </a:pPr>
            <a:r>
              <a:rPr lang="es-ES" sz="2200"/>
              <a:t>Si no le pasamos parámetros nos retorna todos los documentos de la colección que hace referencia: db.libros.find({precio: 50},{titulo:1,cantidad:1,_id:0})</a:t>
            </a:r>
          </a:p>
          <a:p>
            <a:pPr lvl="0">
              <a:lnSpc>
                <a:spcPct val="100000"/>
              </a:lnSpc>
            </a:pPr>
            <a:r>
              <a:rPr lang="es-ES" sz="2200"/>
              <a:t>El primer parámetro en el caso que lo indiquemos filtra la colección y recupera los documentos que cumplen la condición:</a:t>
            </a:r>
          </a:p>
          <a:p>
            <a:pPr lvl="0">
              <a:lnSpc>
                <a:spcPct val="100000"/>
              </a:lnSpc>
            </a:pPr>
            <a:r>
              <a:rPr lang="es-ES" sz="2200"/>
              <a:t>En el segundo parámetro del método 'find' debemos especificar cada campo y un valor 1 indicando que se lo quiere recuperar.</a:t>
            </a:r>
          </a:p>
          <a:p>
            <a:pPr lvl="0">
              <a:lnSpc>
                <a:spcPct val="100000"/>
              </a:lnSpc>
            </a:pPr>
            <a:endParaRPr lang="es-ES" sz="2200"/>
          </a:p>
        </p:txBody>
      </p:sp>
    </p:spTree>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ignos de interrogación en una fila y un signo de interrogación está iluminado">
            <a:extLst>
              <a:ext uri="{FF2B5EF4-FFF2-40B4-BE49-F238E27FC236}">
                <a16:creationId xmlns:a16="http://schemas.microsoft.com/office/drawing/2014/main" id="{54513570-EB3E-AE3E-5F0F-BAD386A8B61D}"/>
              </a:ext>
            </a:extLst>
          </p:cNvPr>
          <p:cNvPicPr>
            <a:picLocks noChangeAspect="1"/>
          </p:cNvPicPr>
          <p:nvPr/>
        </p:nvPicPr>
        <p:blipFill rotWithShape="1">
          <a:blip r:embed="rId2">
            <a:alphaModFix amt="45000"/>
          </a:blip>
          <a:srcRect t="2148" b="13583"/>
          <a:stretch/>
        </p:blipFill>
        <p:spPr>
          <a:xfrm>
            <a:off x="20" y="1"/>
            <a:ext cx="12191980" cy="6857999"/>
          </a:xfrm>
          <a:prstGeom prst="rect">
            <a:avLst/>
          </a:prstGeom>
        </p:spPr>
      </p:pic>
      <p:sp>
        <p:nvSpPr>
          <p:cNvPr id="20" name="Rectangle 19">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ítulo 1">
            <a:extLst>
              <a:ext uri="{FF2B5EF4-FFF2-40B4-BE49-F238E27FC236}">
                <a16:creationId xmlns:a16="http://schemas.microsoft.com/office/drawing/2014/main" id="{C72CBFFE-3901-E9F2-A1A9-56DD4212A980}"/>
              </a:ext>
            </a:extLst>
          </p:cNvPr>
          <p:cNvSpPr txBox="1">
            <a:spLocks noGrp="1"/>
          </p:cNvSpPr>
          <p:nvPr>
            <p:ph type="title"/>
          </p:nvPr>
        </p:nvSpPr>
        <p:spPr>
          <a:xfrm>
            <a:off x="1769532" y="1695576"/>
            <a:ext cx="8652938" cy="2857191"/>
          </a:xfrm>
        </p:spPr>
        <p:txBody>
          <a:bodyPr vert="horz" lIns="91440" tIns="45720" rIns="91440" bIns="45720" rtlCol="0" anchor="ctr" anchorCtr="1">
            <a:normAutofit/>
          </a:bodyPr>
          <a:lstStyle/>
          <a:p>
            <a:pPr lvl="0" algn="ctr">
              <a:lnSpc>
                <a:spcPct val="90000"/>
              </a:lnSpc>
              <a:spcBef>
                <a:spcPct val="0"/>
              </a:spcBef>
            </a:pPr>
            <a:r>
              <a:rPr lang="en-US" sz="8000" dirty="0" err="1">
                <a:solidFill>
                  <a:schemeClr val="tx1"/>
                </a:solidFill>
                <a:latin typeface="+mj-lt"/>
                <a:ea typeface="+mj-ea"/>
                <a:cs typeface="+mj-cs"/>
              </a:rPr>
              <a:t>Problemas</a:t>
            </a:r>
            <a:r>
              <a:rPr lang="en-US" sz="8000" dirty="0">
                <a:solidFill>
                  <a:schemeClr val="tx1"/>
                </a:solidFill>
                <a:latin typeface="+mj-lt"/>
                <a:ea typeface="+mj-ea"/>
                <a:cs typeface="+mj-cs"/>
              </a:rPr>
              <a:t> </a:t>
            </a:r>
            <a:r>
              <a:rPr lang="en-US" sz="8000" dirty="0" err="1">
                <a:solidFill>
                  <a:schemeClr val="tx1"/>
                </a:solidFill>
                <a:latin typeface="+mj-lt"/>
                <a:ea typeface="+mj-ea"/>
                <a:cs typeface="+mj-cs"/>
              </a:rPr>
              <a:t>propuestos</a:t>
            </a:r>
            <a:r>
              <a:rPr lang="en-US" sz="8000" dirty="0">
                <a:solidFill>
                  <a:schemeClr val="tx1"/>
                </a:solidFill>
                <a:latin typeface="+mj-lt"/>
                <a:ea typeface="+mj-ea"/>
                <a:cs typeface="+mj-cs"/>
              </a:rPr>
              <a:t> 6</a:t>
            </a:r>
          </a:p>
        </p:txBody>
      </p:sp>
      <p:sp>
        <p:nvSpPr>
          <p:cNvPr id="22" name="Rectangle 21">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70676389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rganizadores de diferentes colores">
            <a:extLst>
              <a:ext uri="{FF2B5EF4-FFF2-40B4-BE49-F238E27FC236}">
                <a16:creationId xmlns:a16="http://schemas.microsoft.com/office/drawing/2014/main" id="{AAE05CA6-A1A8-86F3-4E14-FAD5083A0B24}"/>
              </a:ext>
            </a:extLst>
          </p:cNvPr>
          <p:cNvPicPr>
            <a:picLocks noChangeAspect="1"/>
          </p:cNvPicPr>
          <p:nvPr/>
        </p:nvPicPr>
        <p:blipFill rotWithShape="1">
          <a:blip r:embed="rId2">
            <a:alphaModFix amt="35000"/>
          </a:blip>
          <a:srcRect b="7025"/>
          <a:stretch/>
        </p:blipFill>
        <p:spPr>
          <a:xfrm>
            <a:off x="20" y="1"/>
            <a:ext cx="12191980" cy="6857999"/>
          </a:xfrm>
          <a:prstGeom prst="rect">
            <a:avLst/>
          </a:prstGeom>
        </p:spPr>
      </p:pic>
      <p:sp>
        <p:nvSpPr>
          <p:cNvPr id="2" name="Título 1">
            <a:extLst>
              <a:ext uri="{FF2B5EF4-FFF2-40B4-BE49-F238E27FC236}">
                <a16:creationId xmlns:a16="http://schemas.microsoft.com/office/drawing/2014/main" id="{6E86C7F0-7CB2-1A41-96E4-6F4A83A2116D}"/>
              </a:ext>
            </a:extLst>
          </p:cNvPr>
          <p:cNvSpPr txBox="1">
            <a:spLocks noGrp="1"/>
          </p:cNvSpPr>
          <p:nvPr>
            <p:ph type="title"/>
          </p:nvPr>
        </p:nvSpPr>
        <p:spPr>
          <a:xfrm>
            <a:off x="838201" y="1065862"/>
            <a:ext cx="3313164" cy="4726276"/>
          </a:xfrm>
        </p:spPr>
        <p:txBody>
          <a:bodyPr>
            <a:normAutofit/>
          </a:bodyPr>
          <a:lstStyle/>
          <a:p>
            <a:pPr lvl="0" algn="r"/>
            <a:r>
              <a:rPr lang="es-ES" sz="4000"/>
              <a:t>Documentos embebidos: definición de campos de tipo documento</a:t>
            </a:r>
            <a:br>
              <a:rPr lang="es-ES" sz="4000"/>
            </a:br>
            <a:endParaRPr lang="es-ES" sz="4000"/>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82B5CF3-5523-E9F0-FF3D-CFA07729D959}"/>
              </a:ext>
            </a:extLst>
          </p:cNvPr>
          <p:cNvSpPr txBox="1">
            <a:spLocks noGrp="1"/>
          </p:cNvSpPr>
          <p:nvPr>
            <p:ph idx="1"/>
          </p:nvPr>
        </p:nvSpPr>
        <p:spPr>
          <a:xfrm>
            <a:off x="5155379" y="1065862"/>
            <a:ext cx="5744685" cy="4726276"/>
          </a:xfrm>
        </p:spPr>
        <p:txBody>
          <a:bodyPr anchor="ctr">
            <a:normAutofit/>
          </a:bodyPr>
          <a:lstStyle/>
          <a:p>
            <a:pPr lvl="0" algn="just"/>
            <a:r>
              <a:rPr lang="es-ES" dirty="0"/>
              <a:t>Según el tipo de consultas que haremos a nuestros documentos debemos definir el esquema de campos de los mismos. Supongamos que tenemos que almacenar el dato de clientes y luego hacer consultas de donde viven y discriminar por calle y número, luego puede tener sentido tener un campo dirección que sea un documento donde se almacenen por separado la calle, el número y el código postal.</a:t>
            </a:r>
          </a:p>
          <a:p>
            <a:pPr lvl="0"/>
            <a:endParaRPr lang="es-ES" dirty="0"/>
          </a:p>
        </p:txBody>
      </p:sp>
    </p:spTree>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ignos de interrogación en una fila y un signo de interrogación está iluminado">
            <a:extLst>
              <a:ext uri="{FF2B5EF4-FFF2-40B4-BE49-F238E27FC236}">
                <a16:creationId xmlns:a16="http://schemas.microsoft.com/office/drawing/2014/main" id="{54513570-EB3E-AE3E-5F0F-BAD386A8B61D}"/>
              </a:ext>
            </a:extLst>
          </p:cNvPr>
          <p:cNvPicPr>
            <a:picLocks noChangeAspect="1"/>
          </p:cNvPicPr>
          <p:nvPr/>
        </p:nvPicPr>
        <p:blipFill rotWithShape="1">
          <a:blip r:embed="rId2">
            <a:alphaModFix amt="45000"/>
          </a:blip>
          <a:srcRect t="2148" b="13583"/>
          <a:stretch/>
        </p:blipFill>
        <p:spPr>
          <a:xfrm>
            <a:off x="20" y="1"/>
            <a:ext cx="12191980" cy="6857999"/>
          </a:xfrm>
          <a:prstGeom prst="rect">
            <a:avLst/>
          </a:prstGeom>
        </p:spPr>
      </p:pic>
      <p:sp>
        <p:nvSpPr>
          <p:cNvPr id="20" name="Rectangle 19">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ítulo 1">
            <a:extLst>
              <a:ext uri="{FF2B5EF4-FFF2-40B4-BE49-F238E27FC236}">
                <a16:creationId xmlns:a16="http://schemas.microsoft.com/office/drawing/2014/main" id="{C72CBFFE-3901-E9F2-A1A9-56DD4212A980}"/>
              </a:ext>
            </a:extLst>
          </p:cNvPr>
          <p:cNvSpPr txBox="1">
            <a:spLocks noGrp="1"/>
          </p:cNvSpPr>
          <p:nvPr>
            <p:ph type="title"/>
          </p:nvPr>
        </p:nvSpPr>
        <p:spPr>
          <a:xfrm>
            <a:off x="1769532" y="1695576"/>
            <a:ext cx="8652938" cy="2857191"/>
          </a:xfrm>
        </p:spPr>
        <p:txBody>
          <a:bodyPr vert="horz" lIns="91440" tIns="45720" rIns="91440" bIns="45720" rtlCol="0" anchor="ctr" anchorCtr="1">
            <a:normAutofit/>
          </a:bodyPr>
          <a:lstStyle/>
          <a:p>
            <a:pPr lvl="0" algn="ctr">
              <a:lnSpc>
                <a:spcPct val="90000"/>
              </a:lnSpc>
              <a:spcBef>
                <a:spcPct val="0"/>
              </a:spcBef>
            </a:pPr>
            <a:r>
              <a:rPr lang="en-US" sz="8000" dirty="0" err="1">
                <a:solidFill>
                  <a:schemeClr val="tx1"/>
                </a:solidFill>
                <a:latin typeface="+mj-lt"/>
                <a:ea typeface="+mj-ea"/>
                <a:cs typeface="+mj-cs"/>
              </a:rPr>
              <a:t>Problemas</a:t>
            </a:r>
            <a:r>
              <a:rPr lang="en-US" sz="8000" dirty="0">
                <a:solidFill>
                  <a:schemeClr val="tx1"/>
                </a:solidFill>
                <a:latin typeface="+mj-lt"/>
                <a:ea typeface="+mj-ea"/>
                <a:cs typeface="+mj-cs"/>
              </a:rPr>
              <a:t> </a:t>
            </a:r>
            <a:r>
              <a:rPr lang="en-US" sz="8000" dirty="0" err="1">
                <a:solidFill>
                  <a:schemeClr val="tx1"/>
                </a:solidFill>
                <a:latin typeface="+mj-lt"/>
                <a:ea typeface="+mj-ea"/>
                <a:cs typeface="+mj-cs"/>
              </a:rPr>
              <a:t>propuestos</a:t>
            </a:r>
            <a:r>
              <a:rPr lang="en-US" sz="8000" dirty="0">
                <a:solidFill>
                  <a:schemeClr val="tx1"/>
                </a:solidFill>
                <a:latin typeface="+mj-lt"/>
                <a:ea typeface="+mj-ea"/>
                <a:cs typeface="+mj-cs"/>
              </a:rPr>
              <a:t> 7</a:t>
            </a:r>
          </a:p>
        </p:txBody>
      </p:sp>
      <p:sp>
        <p:nvSpPr>
          <p:cNvPr id="22" name="Rectangle 21">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53812936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bla periódica de los elementos">
            <a:extLst>
              <a:ext uri="{FF2B5EF4-FFF2-40B4-BE49-F238E27FC236}">
                <a16:creationId xmlns:a16="http://schemas.microsoft.com/office/drawing/2014/main" id="{802C5DA1-64BA-BF98-4E89-1CA574976A8E}"/>
              </a:ext>
            </a:extLst>
          </p:cNvPr>
          <p:cNvPicPr>
            <a:picLocks noChangeAspect="1"/>
          </p:cNvPicPr>
          <p:nvPr/>
        </p:nvPicPr>
        <p:blipFill rotWithShape="1">
          <a:blip r:embed="rId2">
            <a:alphaModFix amt="35000"/>
          </a:blip>
          <a:srcRect t="13453" b="1961"/>
          <a:stretch/>
        </p:blipFill>
        <p:spPr>
          <a:xfrm>
            <a:off x="20" y="1"/>
            <a:ext cx="12191980" cy="6857999"/>
          </a:xfrm>
          <a:prstGeom prst="rect">
            <a:avLst/>
          </a:prstGeom>
        </p:spPr>
      </p:pic>
      <p:sp>
        <p:nvSpPr>
          <p:cNvPr id="2" name="Título 1">
            <a:extLst>
              <a:ext uri="{FF2B5EF4-FFF2-40B4-BE49-F238E27FC236}">
                <a16:creationId xmlns:a16="http://schemas.microsoft.com/office/drawing/2014/main" id="{5769EA99-C4F5-B814-868C-1CD2DBCD8293}"/>
              </a:ext>
            </a:extLst>
          </p:cNvPr>
          <p:cNvSpPr txBox="1">
            <a:spLocks noGrp="1"/>
          </p:cNvSpPr>
          <p:nvPr>
            <p:ph type="title"/>
          </p:nvPr>
        </p:nvSpPr>
        <p:spPr>
          <a:xfrm>
            <a:off x="838201" y="1065862"/>
            <a:ext cx="3313164" cy="4726276"/>
          </a:xfrm>
        </p:spPr>
        <p:txBody>
          <a:bodyPr>
            <a:normAutofit/>
          </a:bodyPr>
          <a:lstStyle/>
          <a:p>
            <a:pPr lvl="0" algn="r"/>
            <a:r>
              <a:rPr lang="es-ES" sz="4000"/>
              <a:t>Tipo de dato Date en MongoDB</a:t>
            </a:r>
            <a:br>
              <a:rPr lang="es-ES" sz="4000"/>
            </a:br>
            <a:endParaRPr lang="es-ES" sz="4000"/>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F9228ECA-E000-FEBE-2342-446E7611564D}"/>
              </a:ext>
            </a:extLst>
          </p:cNvPr>
          <p:cNvSpPr txBox="1">
            <a:spLocks noGrp="1"/>
          </p:cNvSpPr>
          <p:nvPr>
            <p:ph idx="1"/>
          </p:nvPr>
        </p:nvSpPr>
        <p:spPr>
          <a:xfrm>
            <a:off x="5155379" y="1065862"/>
            <a:ext cx="5744685" cy="4726276"/>
          </a:xfrm>
        </p:spPr>
        <p:txBody>
          <a:bodyPr anchor="ctr">
            <a:normAutofit/>
          </a:bodyPr>
          <a:lstStyle/>
          <a:p>
            <a:pPr lvl="0"/>
            <a:r>
              <a:rPr lang="es-ES"/>
              <a:t>String : Permiten almacenar cadenas de caracteres en formato UTF-8 </a:t>
            </a:r>
          </a:p>
          <a:p>
            <a:pPr lvl="0"/>
            <a:r>
              <a:rPr lang="es-ES"/>
              <a:t>Integer32 : Valores entero numérico </a:t>
            </a:r>
          </a:p>
          <a:p>
            <a:pPr lvl="0"/>
            <a:r>
              <a:rPr lang="es-ES"/>
              <a:t>Integer64 : Valores entero numérico </a:t>
            </a:r>
          </a:p>
          <a:p>
            <a:pPr lvl="0"/>
            <a:r>
              <a:rPr lang="es-ES"/>
              <a:t>Double : Almacena valores de punto flotante </a:t>
            </a:r>
          </a:p>
          <a:p>
            <a:pPr lvl="0"/>
            <a:r>
              <a:rPr lang="es-ES"/>
              <a:t>Object : Almacena un documento embebido </a:t>
            </a:r>
          </a:p>
          <a:p>
            <a:pPr lvl="0"/>
            <a:r>
              <a:rPr lang="es-ES"/>
              <a:t>Array : Permite almacenar un arreglo con elementos de distinto tipo </a:t>
            </a:r>
          </a:p>
          <a:p>
            <a:pPr lvl="0"/>
            <a:r>
              <a:rPr lang="es-ES"/>
              <a:t>Boolean : Permite almacenar un valor true o false </a:t>
            </a:r>
          </a:p>
          <a:p>
            <a:pPr lvl="0"/>
            <a:endParaRPr lang="es-ES"/>
          </a:p>
        </p:txBody>
      </p:sp>
    </p:spTree>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ignos de interrogación en una fila y un signo de interrogación está iluminado">
            <a:extLst>
              <a:ext uri="{FF2B5EF4-FFF2-40B4-BE49-F238E27FC236}">
                <a16:creationId xmlns:a16="http://schemas.microsoft.com/office/drawing/2014/main" id="{54513570-EB3E-AE3E-5F0F-BAD386A8B61D}"/>
              </a:ext>
            </a:extLst>
          </p:cNvPr>
          <p:cNvPicPr>
            <a:picLocks noChangeAspect="1"/>
          </p:cNvPicPr>
          <p:nvPr/>
        </p:nvPicPr>
        <p:blipFill rotWithShape="1">
          <a:blip r:embed="rId2">
            <a:alphaModFix amt="45000"/>
          </a:blip>
          <a:srcRect t="2148" b="13583"/>
          <a:stretch/>
        </p:blipFill>
        <p:spPr>
          <a:xfrm>
            <a:off x="20" y="1"/>
            <a:ext cx="12191980" cy="6857999"/>
          </a:xfrm>
          <a:prstGeom prst="rect">
            <a:avLst/>
          </a:prstGeom>
        </p:spPr>
      </p:pic>
      <p:sp>
        <p:nvSpPr>
          <p:cNvPr id="20" name="Rectangle 19">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ítulo 1">
            <a:extLst>
              <a:ext uri="{FF2B5EF4-FFF2-40B4-BE49-F238E27FC236}">
                <a16:creationId xmlns:a16="http://schemas.microsoft.com/office/drawing/2014/main" id="{C72CBFFE-3901-E9F2-A1A9-56DD4212A980}"/>
              </a:ext>
            </a:extLst>
          </p:cNvPr>
          <p:cNvSpPr txBox="1">
            <a:spLocks noGrp="1"/>
          </p:cNvSpPr>
          <p:nvPr>
            <p:ph type="title"/>
          </p:nvPr>
        </p:nvSpPr>
        <p:spPr>
          <a:xfrm>
            <a:off x="1769532" y="1695576"/>
            <a:ext cx="8652938" cy="2857191"/>
          </a:xfrm>
        </p:spPr>
        <p:txBody>
          <a:bodyPr vert="horz" lIns="91440" tIns="45720" rIns="91440" bIns="45720" rtlCol="0" anchor="ctr" anchorCtr="1">
            <a:normAutofit/>
          </a:bodyPr>
          <a:lstStyle/>
          <a:p>
            <a:pPr lvl="0" algn="ctr">
              <a:lnSpc>
                <a:spcPct val="90000"/>
              </a:lnSpc>
              <a:spcBef>
                <a:spcPct val="0"/>
              </a:spcBef>
            </a:pPr>
            <a:r>
              <a:rPr lang="en-US" sz="8000" dirty="0" err="1">
                <a:solidFill>
                  <a:schemeClr val="tx1"/>
                </a:solidFill>
                <a:latin typeface="+mj-lt"/>
                <a:ea typeface="+mj-ea"/>
                <a:cs typeface="+mj-cs"/>
              </a:rPr>
              <a:t>Problemas</a:t>
            </a:r>
            <a:r>
              <a:rPr lang="en-US" sz="8000" dirty="0">
                <a:solidFill>
                  <a:schemeClr val="tx1"/>
                </a:solidFill>
                <a:latin typeface="+mj-lt"/>
                <a:ea typeface="+mj-ea"/>
                <a:cs typeface="+mj-cs"/>
              </a:rPr>
              <a:t> </a:t>
            </a:r>
            <a:r>
              <a:rPr lang="en-US" sz="8000" dirty="0" err="1">
                <a:solidFill>
                  <a:schemeClr val="tx1"/>
                </a:solidFill>
                <a:latin typeface="+mj-lt"/>
                <a:ea typeface="+mj-ea"/>
                <a:cs typeface="+mj-cs"/>
              </a:rPr>
              <a:t>propuestos</a:t>
            </a:r>
            <a:r>
              <a:rPr lang="en-US" sz="8000" dirty="0">
                <a:solidFill>
                  <a:schemeClr val="tx1"/>
                </a:solidFill>
                <a:latin typeface="+mj-lt"/>
                <a:ea typeface="+mj-ea"/>
                <a:cs typeface="+mj-cs"/>
              </a:rPr>
              <a:t> 8</a:t>
            </a:r>
          </a:p>
        </p:txBody>
      </p:sp>
      <p:sp>
        <p:nvSpPr>
          <p:cNvPr id="22" name="Rectangle 21">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63977907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ECC8B4F-FA14-05B3-7B6E-A10B2A03D288}"/>
              </a:ext>
            </a:extLst>
          </p:cNvPr>
          <p:cNvSpPr txBox="1">
            <a:spLocks noGrp="1"/>
          </p:cNvSpPr>
          <p:nvPr>
            <p:ph type="title"/>
          </p:nvPr>
        </p:nvSpPr>
        <p:spPr>
          <a:xfrm>
            <a:off x="838200" y="631825"/>
            <a:ext cx="10515600" cy="1325563"/>
          </a:xfrm>
        </p:spPr>
        <p:txBody>
          <a:bodyPr>
            <a:normAutofit/>
          </a:bodyPr>
          <a:lstStyle/>
          <a:p>
            <a:pPr lvl="0">
              <a:lnSpc>
                <a:spcPct val="90000"/>
              </a:lnSpc>
            </a:pPr>
            <a:r>
              <a:rPr lang="it-IT">
                <a:solidFill>
                  <a:schemeClr val="bg1"/>
                </a:solidFill>
              </a:rPr>
              <a:t>Tipo de dato Binary Data</a:t>
            </a:r>
            <a:br>
              <a:rPr lang="it-IT">
                <a:solidFill>
                  <a:schemeClr val="bg1"/>
                </a:solidFill>
              </a:rPr>
            </a:br>
            <a:endParaRPr lang="es-ES">
              <a:solidFill>
                <a:schemeClr val="bg1"/>
              </a:solidFill>
            </a:endParaRPr>
          </a:p>
        </p:txBody>
      </p:sp>
      <p:cxnSp>
        <p:nvCxnSpPr>
          <p:cNvPr id="17" name="Straight Connector 16">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D40EB1B9-D989-C273-5CEF-6DD424D38392}"/>
              </a:ext>
            </a:extLst>
          </p:cNvPr>
          <p:cNvSpPr txBox="1">
            <a:spLocks noGrp="1"/>
          </p:cNvSpPr>
          <p:nvPr>
            <p:ph idx="1"/>
          </p:nvPr>
        </p:nvSpPr>
        <p:spPr>
          <a:xfrm>
            <a:off x="838200" y="2269173"/>
            <a:ext cx="10515600" cy="3659988"/>
          </a:xfrm>
        </p:spPr>
        <p:txBody>
          <a:bodyPr>
            <a:normAutofit/>
          </a:bodyPr>
          <a:lstStyle/>
          <a:p>
            <a:pPr lvl="0"/>
            <a:r>
              <a:rPr lang="es-ES" sz="2400">
                <a:solidFill>
                  <a:schemeClr val="bg1"/>
                </a:solidFill>
              </a:rPr>
              <a:t>MongoDB permite definir la carga de datos binarios (por ejemplo archivos jpg, png, pdf etc.) en un campo de un documentos, siempre y cuando no supere el límite de 16Mb definido por el gestor de base de datos por motivos de eficiencia. Si tenemos que almacenar archivos muy grandes como podrían ser un archivo mp4 con una película debemos utilizar otra técnica, como por ejemplo que en el campo del documento se almacene la URL donde se encuentra la película.</a:t>
            </a:r>
          </a:p>
          <a:p>
            <a:pPr lvl="0"/>
            <a:endParaRPr lang="es-ES" sz="240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Organizadores de diferentes colores">
            <a:extLst>
              <a:ext uri="{FF2B5EF4-FFF2-40B4-BE49-F238E27FC236}">
                <a16:creationId xmlns:a16="http://schemas.microsoft.com/office/drawing/2014/main" id="{30A8CD02-1E90-934E-1F65-9868CA02F1CA}"/>
              </a:ext>
            </a:extLst>
          </p:cNvPr>
          <p:cNvPicPr>
            <a:picLocks noChangeAspect="1"/>
          </p:cNvPicPr>
          <p:nvPr/>
        </p:nvPicPr>
        <p:blipFill rotWithShape="1">
          <a:blip r:embed="rId2">
            <a:alphaModFix amt="40000"/>
          </a:blip>
          <a:srcRect b="7025"/>
          <a:stretch/>
        </p:blipFill>
        <p:spPr>
          <a:xfrm>
            <a:off x="3" y="10"/>
            <a:ext cx="12191997" cy="6857990"/>
          </a:xfrm>
          <a:prstGeom prst="rect">
            <a:avLst/>
          </a:prstGeom>
        </p:spPr>
      </p:pic>
      <p:sp>
        <p:nvSpPr>
          <p:cNvPr id="2" name="Título 1">
            <a:extLst>
              <a:ext uri="{FF2B5EF4-FFF2-40B4-BE49-F238E27FC236}">
                <a16:creationId xmlns:a16="http://schemas.microsoft.com/office/drawing/2014/main" id="{AA6E46BC-9DA0-F720-1332-638B15C41FA8}"/>
              </a:ext>
            </a:extLst>
          </p:cNvPr>
          <p:cNvSpPr txBox="1">
            <a:spLocks noGrp="1"/>
          </p:cNvSpPr>
          <p:nvPr>
            <p:ph type="title"/>
          </p:nvPr>
        </p:nvSpPr>
        <p:spPr>
          <a:xfrm>
            <a:off x="2210936" y="844486"/>
            <a:ext cx="9484225" cy="1461778"/>
          </a:xfrm>
        </p:spPr>
        <p:txBody>
          <a:bodyPr>
            <a:normAutofit/>
          </a:bodyPr>
          <a:lstStyle/>
          <a:p>
            <a:pPr lvl="0"/>
            <a:r>
              <a:rPr lang="es-ES" sz="4000" dirty="0"/>
              <a:t>Índices</a:t>
            </a:r>
            <a:br>
              <a:rPr lang="es-ES" sz="4000" b="1" dirty="0"/>
            </a:br>
            <a:endParaRPr lang="es-ES" sz="4000" dirty="0"/>
          </a:p>
        </p:txBody>
      </p:sp>
      <p:grpSp>
        <p:nvGrpSpPr>
          <p:cNvPr id="17" name="Group 10">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12"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Marcador de contenido 2">
            <a:extLst>
              <a:ext uri="{FF2B5EF4-FFF2-40B4-BE49-F238E27FC236}">
                <a16:creationId xmlns:a16="http://schemas.microsoft.com/office/drawing/2014/main" id="{7A36157B-E54F-6DC5-BA71-4F893A881230}"/>
              </a:ext>
            </a:extLst>
          </p:cNvPr>
          <p:cNvSpPr txBox="1">
            <a:spLocks noGrp="1"/>
          </p:cNvSpPr>
          <p:nvPr>
            <p:ph idx="1"/>
          </p:nvPr>
        </p:nvSpPr>
        <p:spPr>
          <a:xfrm>
            <a:off x="2210936" y="2470248"/>
            <a:ext cx="9484235" cy="3052726"/>
          </a:xfrm>
        </p:spPr>
        <p:txBody>
          <a:bodyPr>
            <a:normAutofit/>
          </a:bodyPr>
          <a:lstStyle/>
          <a:p>
            <a:pPr lvl="0" algn="just"/>
            <a:r>
              <a:rPr lang="es-ES" sz="2400" dirty="0"/>
              <a:t>Los índices se emplean para facilitar la obtención de información de una colección. El </a:t>
            </a:r>
            <a:r>
              <a:rPr lang="es-ES" sz="2400" dirty="0" err="1"/>
              <a:t>indice</a:t>
            </a:r>
            <a:r>
              <a:rPr lang="es-ES" sz="2400" dirty="0"/>
              <a:t> de una colección desempeña la misma función que el índice de un libro: permite encontrar datos rápidamente; en el caso de las colecciones, localiza documentos.</a:t>
            </a:r>
          </a:p>
        </p:txBody>
      </p:sp>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órmulas químicas escritas en papel">
            <a:extLst>
              <a:ext uri="{FF2B5EF4-FFF2-40B4-BE49-F238E27FC236}">
                <a16:creationId xmlns:a16="http://schemas.microsoft.com/office/drawing/2014/main" id="{DD43F34E-E6BF-B9E0-8427-A61BED8B398F}"/>
              </a:ext>
            </a:extLst>
          </p:cNvPr>
          <p:cNvPicPr>
            <a:picLocks noChangeAspect="1"/>
          </p:cNvPicPr>
          <p:nvPr/>
        </p:nvPicPr>
        <p:blipFill rotWithShape="1">
          <a:blip r:embed="rId2">
            <a:alphaModFix amt="35000"/>
          </a:blip>
          <a:srcRect/>
          <a:stretch/>
        </p:blipFill>
        <p:spPr>
          <a:xfrm>
            <a:off x="20" y="1"/>
            <a:ext cx="12191980" cy="6857999"/>
          </a:xfrm>
          <a:prstGeom prst="rect">
            <a:avLst/>
          </a:prstGeom>
        </p:spPr>
      </p:pic>
      <p:sp>
        <p:nvSpPr>
          <p:cNvPr id="2" name="Título 1">
            <a:extLst>
              <a:ext uri="{FF2B5EF4-FFF2-40B4-BE49-F238E27FC236}">
                <a16:creationId xmlns:a16="http://schemas.microsoft.com/office/drawing/2014/main" id="{201BEE1D-02BF-5040-B445-9A751E4F2699}"/>
              </a:ext>
            </a:extLst>
          </p:cNvPr>
          <p:cNvSpPr txBox="1">
            <a:spLocks noGrp="1"/>
          </p:cNvSpPr>
          <p:nvPr>
            <p:ph type="title"/>
          </p:nvPr>
        </p:nvSpPr>
        <p:spPr>
          <a:xfrm>
            <a:off x="838201" y="1065862"/>
            <a:ext cx="3313164" cy="4726276"/>
          </a:xfrm>
        </p:spPr>
        <p:txBody>
          <a:bodyPr>
            <a:normAutofit/>
          </a:bodyPr>
          <a:lstStyle/>
          <a:p>
            <a:pPr lvl="0" algn="r"/>
            <a:r>
              <a:rPr lang="es-ES" sz="4000"/>
              <a:t>Características de MongoDB</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8C4C682E-E67C-52AF-F642-7BB5F8493031}"/>
              </a:ext>
            </a:extLst>
          </p:cNvPr>
          <p:cNvSpPr txBox="1">
            <a:spLocks noGrp="1"/>
          </p:cNvSpPr>
          <p:nvPr>
            <p:ph idx="1"/>
          </p:nvPr>
        </p:nvSpPr>
        <p:spPr>
          <a:xfrm>
            <a:off x="5155379" y="1065862"/>
            <a:ext cx="5744685" cy="4726276"/>
          </a:xfrm>
        </p:spPr>
        <p:txBody>
          <a:bodyPr anchor="ctr">
            <a:normAutofit/>
          </a:bodyPr>
          <a:lstStyle/>
          <a:p>
            <a:pPr lvl="1" algn="just"/>
            <a:r>
              <a:rPr lang="es-ES" sz="2000" dirty="0"/>
              <a:t>MongoDB almacena datos en documentos </a:t>
            </a:r>
            <a:r>
              <a:rPr lang="es-ES" sz="2000" dirty="0" err="1"/>
              <a:t>JSON,es</a:t>
            </a:r>
            <a:r>
              <a:rPr lang="es-ES" sz="2000" dirty="0"/>
              <a:t> decir, cada documento puede contener diferentes campos y las estructuras de datos se pueden ir modificando. </a:t>
            </a:r>
          </a:p>
          <a:p>
            <a:pPr lvl="1" algn="just"/>
            <a:r>
              <a:rPr lang="es-ES" sz="2000" dirty="0"/>
              <a:t>MongoDB es una base de datos </a:t>
            </a:r>
            <a:r>
              <a:rPr lang="es-ES" sz="2000" dirty="0" err="1"/>
              <a:t>distribuida,por</a:t>
            </a:r>
            <a:r>
              <a:rPr lang="es-ES" sz="2000" dirty="0"/>
              <a:t> lo que es fácil de usar y proporciona una elevada disponibilidad, escalabilidad horizontal y distribución geográfica. </a:t>
            </a:r>
          </a:p>
          <a:p>
            <a:pPr lvl="1" algn="just"/>
            <a:r>
              <a:rPr lang="es-ES" sz="2000" dirty="0"/>
              <a:t>MongoDB es una base de datos de código abierto y de uso gratuito. </a:t>
            </a:r>
          </a:p>
          <a:p>
            <a:pPr lvl="0"/>
            <a:endParaRPr lang="es-ES" dirty="0"/>
          </a:p>
        </p:txBody>
      </p:sp>
    </p:spTree>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C2156A4-75B9-5660-CD83-E46EEFC3C133}"/>
              </a:ext>
            </a:extLst>
          </p:cNvPr>
          <p:cNvSpPr txBox="1">
            <a:spLocks noGrp="1"/>
          </p:cNvSpPr>
          <p:nvPr>
            <p:ph type="title"/>
          </p:nvPr>
        </p:nvSpPr>
        <p:spPr>
          <a:xfrm>
            <a:off x="838200" y="631825"/>
            <a:ext cx="10515600" cy="1325563"/>
          </a:xfrm>
        </p:spPr>
        <p:txBody>
          <a:bodyPr>
            <a:normAutofit/>
          </a:bodyPr>
          <a:lstStyle/>
          <a:p>
            <a:pPr lvl="0"/>
            <a:r>
              <a:rPr lang="es-ES">
                <a:solidFill>
                  <a:schemeClr val="bg1"/>
                </a:solidFill>
              </a:rPr>
              <a:t>Indices</a:t>
            </a:r>
          </a:p>
        </p:txBody>
      </p:sp>
      <p:cxnSp>
        <p:nvCxnSpPr>
          <p:cNvPr id="22" name="Straight Connector 21">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A42A52F6-F65F-0F91-3837-ADC355895FE9}"/>
              </a:ext>
            </a:extLst>
          </p:cNvPr>
          <p:cNvSpPr txBox="1">
            <a:spLocks noGrp="1"/>
          </p:cNvSpPr>
          <p:nvPr>
            <p:ph idx="1"/>
          </p:nvPr>
        </p:nvSpPr>
        <p:spPr>
          <a:xfrm>
            <a:off x="838200" y="2269173"/>
            <a:ext cx="10515600" cy="3659988"/>
          </a:xfrm>
        </p:spPr>
        <p:txBody>
          <a:bodyPr>
            <a:normAutofit/>
          </a:bodyPr>
          <a:lstStyle/>
          <a:p>
            <a:pPr lvl="0">
              <a:lnSpc>
                <a:spcPct val="100000"/>
              </a:lnSpc>
            </a:pPr>
            <a:r>
              <a:rPr lang="es-ES" sz="2200">
                <a:solidFill>
                  <a:schemeClr val="bg1"/>
                </a:solidFill>
              </a:rPr>
              <a:t>Mongo accede a los documentos de dos maneras:</a:t>
            </a:r>
          </a:p>
          <a:p>
            <a:pPr marL="457200" lvl="0" indent="-457200">
              <a:lnSpc>
                <a:spcPct val="100000"/>
              </a:lnSpc>
              <a:buFont typeface="+mj-lt"/>
              <a:buAutoNum type="arabicPeriod"/>
            </a:pPr>
            <a:r>
              <a:rPr lang="es-ES" sz="2200">
                <a:solidFill>
                  <a:schemeClr val="bg1"/>
                </a:solidFill>
              </a:rPr>
              <a:t>Recorriendo las colecciones; comenzando desde el principio y extrayendo los documentos que cumplen las condiciones de la consulta; lo cual implica posicionar las cabezas lectoras, leer el dato, controlar si coincide con lo que se busca (como si pasáramos una a una las páginas de un libro buscando un tema específico).</a:t>
            </a:r>
          </a:p>
          <a:p>
            <a:pPr marL="457200" lvl="0" indent="-457200">
              <a:lnSpc>
                <a:spcPct val="100000"/>
              </a:lnSpc>
              <a:buFont typeface="+mj-lt"/>
              <a:buAutoNum type="arabicPeriod"/>
            </a:pPr>
            <a:r>
              <a:rPr lang="es-ES" sz="2200">
                <a:solidFill>
                  <a:schemeClr val="bg1"/>
                </a:solidFill>
              </a:rPr>
              <a:t>Empleando índices; recorriendo la estructura de árbol del índice para localizar los documentos y extrayendo los que cumplen las condiciones de la consulta (comparando con un libro, diremos que es como leer el índice y luego de encontrar el tema buscado, ir directamente a la página indicada).</a:t>
            </a:r>
          </a:p>
          <a:p>
            <a:pPr lvl="0">
              <a:lnSpc>
                <a:spcPct val="100000"/>
              </a:lnSpc>
            </a:pPr>
            <a:endParaRPr lang="es-ES" sz="2200">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CD9DC8B-5DF0-8D6E-EE22-9DCCCEEC008D}"/>
              </a:ext>
            </a:extLst>
          </p:cNvPr>
          <p:cNvSpPr txBox="1">
            <a:spLocks noGrp="1"/>
          </p:cNvSpPr>
          <p:nvPr>
            <p:ph type="title"/>
          </p:nvPr>
        </p:nvSpPr>
        <p:spPr>
          <a:xfrm>
            <a:off x="838200" y="631825"/>
            <a:ext cx="10515600" cy="1325563"/>
          </a:xfrm>
        </p:spPr>
        <p:txBody>
          <a:bodyPr>
            <a:normAutofit/>
          </a:bodyPr>
          <a:lstStyle/>
          <a:p>
            <a:pPr lvl="0">
              <a:lnSpc>
                <a:spcPct val="90000"/>
              </a:lnSpc>
            </a:pPr>
            <a:r>
              <a:rPr lang="es-ES">
                <a:solidFill>
                  <a:schemeClr val="bg1"/>
                </a:solidFill>
              </a:rPr>
              <a:t>Indices - simples y compuestos</a:t>
            </a:r>
            <a:br>
              <a:rPr lang="es-ES">
                <a:solidFill>
                  <a:schemeClr val="bg1"/>
                </a:solidFill>
              </a:rPr>
            </a:br>
            <a:endParaRPr lang="es-ES">
              <a:solidFill>
                <a:schemeClr val="bg1"/>
              </a:solidFill>
            </a:endParaRPr>
          </a:p>
        </p:txBody>
      </p:sp>
      <p:cxnSp>
        <p:nvCxnSpPr>
          <p:cNvPr id="23" name="Straight Connector 1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EFF77EC5-84A2-FD1B-84DA-EAA84BD734D8}"/>
              </a:ext>
            </a:extLst>
          </p:cNvPr>
          <p:cNvSpPr txBox="1">
            <a:spLocks noGrp="1"/>
          </p:cNvSpPr>
          <p:nvPr>
            <p:ph idx="1"/>
          </p:nvPr>
        </p:nvSpPr>
        <p:spPr>
          <a:xfrm>
            <a:off x="838200" y="2269173"/>
            <a:ext cx="10515600" cy="3659988"/>
          </a:xfrm>
        </p:spPr>
        <p:txBody>
          <a:bodyPr>
            <a:normAutofit/>
          </a:bodyPr>
          <a:lstStyle/>
          <a:p>
            <a:pPr lvl="0"/>
            <a:r>
              <a:rPr lang="es-ES" sz="2400">
                <a:solidFill>
                  <a:schemeClr val="bg1"/>
                </a:solidFill>
              </a:rPr>
              <a:t>Un índice es simple cuando se hace por un único campo del documento, debemos utilizar el método 'createIndex' e indicar el campo por el cual queremos generar el archivo índice.</a:t>
            </a:r>
          </a:p>
          <a:p>
            <a:pPr lvl="0"/>
            <a:r>
              <a:rPr lang="es-ES" sz="2400">
                <a:solidFill>
                  <a:schemeClr val="bg1"/>
                </a:solidFill>
              </a:rPr>
              <a:t>Un índice es compuesto cuando se hace por dos o más campos del documento, debemos utilizar también el método 'createIndex' e indicar los campos por los cuales generar el archivo índice.</a:t>
            </a:r>
          </a:p>
          <a:p>
            <a:pPr lvl="0"/>
            <a:endParaRPr lang="es-ES" sz="240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3BF66CA-ADF3-6B17-F619-E062E8C07B95}"/>
              </a:ext>
            </a:extLst>
          </p:cNvPr>
          <p:cNvSpPr txBox="1">
            <a:spLocks noGrp="1"/>
          </p:cNvSpPr>
          <p:nvPr>
            <p:ph type="title"/>
          </p:nvPr>
        </p:nvSpPr>
        <p:spPr>
          <a:xfrm>
            <a:off x="594360" y="640263"/>
            <a:ext cx="3822192" cy="1344975"/>
          </a:xfrm>
        </p:spPr>
        <p:txBody>
          <a:bodyPr vert="horz" lIns="91440" tIns="45720" rIns="91440" bIns="45720" rtlCol="0" anchor="ctr">
            <a:normAutofit/>
          </a:bodyPr>
          <a:lstStyle/>
          <a:p>
            <a:pPr lvl="0">
              <a:lnSpc>
                <a:spcPct val="90000"/>
              </a:lnSpc>
              <a:spcBef>
                <a:spcPct val="0"/>
              </a:spcBef>
            </a:pPr>
            <a:r>
              <a:rPr lang="en-US" sz="3600" kern="1200">
                <a:solidFill>
                  <a:schemeClr val="bg1"/>
                </a:solidFill>
                <a:latin typeface="+mj-lt"/>
                <a:ea typeface="+mj-ea"/>
                <a:cs typeface="+mj-cs"/>
              </a:rPr>
              <a:t>Relaciones  </a:t>
            </a:r>
          </a:p>
        </p:txBody>
      </p:sp>
      <p:cxnSp>
        <p:nvCxnSpPr>
          <p:cNvPr id="23" name="Straight Connector 2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4" name="CuadroTexto 6">
            <a:extLst>
              <a:ext uri="{FF2B5EF4-FFF2-40B4-BE49-F238E27FC236}">
                <a16:creationId xmlns:a16="http://schemas.microsoft.com/office/drawing/2014/main" id="{FF7E5FF5-B2AB-FED5-03ED-3EF17660C8A3}"/>
              </a:ext>
            </a:extLst>
          </p:cNvPr>
          <p:cNvSpPr txBox="1"/>
          <p:nvPr/>
        </p:nvSpPr>
        <p:spPr>
          <a:xfrm>
            <a:off x="593610" y="2121763"/>
            <a:ext cx="3822192" cy="3773010"/>
          </a:xfrm>
          <a:prstGeom prst="rect">
            <a:avLst/>
          </a:prstGeom>
        </p:spPr>
        <p:txBody>
          <a:bodyPr vert="horz" lIns="91440" tIns="45720" rIns="91440" bIns="45720" rtlCol="0" anchorCtr="0" compatLnSpc="1">
            <a:normAutofit/>
          </a:bodyPr>
          <a:lstStyle/>
          <a:p>
            <a:pPr marL="0" marR="0" lvl="0" indent="-228600" fontAlgn="auto">
              <a:lnSpc>
                <a:spcPct val="90000"/>
              </a:lnSpc>
              <a:spcBef>
                <a:spcPts val="0"/>
              </a:spcBef>
              <a:spcAft>
                <a:spcPts val="600"/>
              </a:spcAft>
              <a:buFont typeface="Arial" panose="020B0604020202020204" pitchFamily="34" charset="0"/>
              <a:buChar char="•"/>
              <a:tabLst/>
              <a:defRPr sz="1800" b="0" i="0" u="none" strike="noStrike" kern="0" cap="none" spc="0" baseline="0">
                <a:solidFill>
                  <a:srgbClr val="000000"/>
                </a:solidFill>
                <a:uFillTx/>
              </a:defRPr>
            </a:pPr>
            <a:r>
              <a:rPr lang="en-US" sz="2000" b="0" i="0" u="none" strike="noStrike" cap="none" spc="0" baseline="0">
                <a:solidFill>
                  <a:schemeClr val="bg1"/>
                </a:solidFill>
                <a:uFillTx/>
              </a:rPr>
              <a:t>En el repositorio hay un .txt con el código</a:t>
            </a:r>
          </a:p>
        </p:txBody>
      </p:sp>
      <p:pic>
        <p:nvPicPr>
          <p:cNvPr id="3" name="Marcador de contenido 5">
            <a:extLst>
              <a:ext uri="{FF2B5EF4-FFF2-40B4-BE49-F238E27FC236}">
                <a16:creationId xmlns:a16="http://schemas.microsoft.com/office/drawing/2014/main" id="{45AA30E2-CB66-8793-9129-CC03A9E2771B}"/>
              </a:ext>
            </a:extLst>
          </p:cNvPr>
          <p:cNvPicPr>
            <a:picLocks noGrp="1" noChangeAspect="1"/>
          </p:cNvPicPr>
          <p:nvPr>
            <p:ph idx="1"/>
          </p:nvPr>
        </p:nvPicPr>
        <p:blipFill rotWithShape="1">
          <a:blip r:embed="rId2"/>
          <a:srcRect l="9480"/>
          <a:stretch/>
        </p:blipFill>
        <p:spPr>
          <a:xfrm>
            <a:off x="5110716" y="1137695"/>
            <a:ext cx="6596652" cy="44271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C726F14-4B1B-13A2-A6B6-0186326F1243}"/>
              </a:ext>
            </a:extLst>
          </p:cNvPr>
          <p:cNvSpPr txBox="1">
            <a:spLocks noGrp="1"/>
          </p:cNvSpPr>
          <p:nvPr>
            <p:ph type="title"/>
          </p:nvPr>
        </p:nvSpPr>
        <p:spPr>
          <a:xfrm>
            <a:off x="527538" y="4756638"/>
            <a:ext cx="11139854" cy="930447"/>
          </a:xfrm>
        </p:spPr>
        <p:txBody>
          <a:bodyPr vert="horz" lIns="91440" tIns="45720" rIns="91440" bIns="45720" rtlCol="0" anchor="b">
            <a:normAutofit/>
          </a:bodyPr>
          <a:lstStyle/>
          <a:p>
            <a:pPr lvl="0" algn="ctr">
              <a:lnSpc>
                <a:spcPct val="90000"/>
              </a:lnSpc>
              <a:spcBef>
                <a:spcPct val="0"/>
              </a:spcBef>
            </a:pPr>
            <a:r>
              <a:rPr lang="en-US" sz="5400">
                <a:latin typeface="+mj-lt"/>
                <a:ea typeface="+mj-ea"/>
                <a:cs typeface="+mj-cs"/>
              </a:rPr>
              <a:t>A One-to-One relationship (1:1) </a:t>
            </a:r>
          </a:p>
        </p:txBody>
      </p:sp>
      <p:pic>
        <p:nvPicPr>
          <p:cNvPr id="3" name="Marcador de contenido 4">
            <a:extLst>
              <a:ext uri="{FF2B5EF4-FFF2-40B4-BE49-F238E27FC236}">
                <a16:creationId xmlns:a16="http://schemas.microsoft.com/office/drawing/2014/main" id="{B0DFC724-F5CE-89FC-53B0-11B358B4FAC2}"/>
              </a:ext>
            </a:extLst>
          </p:cNvPr>
          <p:cNvPicPr>
            <a:picLocks noGrp="1" noChangeAspect="1"/>
          </p:cNvPicPr>
          <p:nvPr>
            <p:ph idx="1"/>
          </p:nvPr>
        </p:nvPicPr>
        <p:blipFill>
          <a:blip r:embed="rId2"/>
          <a:stretch>
            <a:fillRect/>
          </a:stretch>
        </p:blipFill>
        <p:spPr>
          <a:xfrm>
            <a:off x="1672188" y="307731"/>
            <a:ext cx="2751620" cy="3997637"/>
          </a:xfrm>
          <a:prstGeom prst="rect">
            <a:avLst/>
          </a:prstGeom>
        </p:spPr>
      </p:pic>
      <p:pic>
        <p:nvPicPr>
          <p:cNvPr id="4" name="Imagen 6">
            <a:extLst>
              <a:ext uri="{FF2B5EF4-FFF2-40B4-BE49-F238E27FC236}">
                <a16:creationId xmlns:a16="http://schemas.microsoft.com/office/drawing/2014/main" id="{1A52CD4A-8E67-9227-613F-251A177FE383}"/>
              </a:ext>
            </a:extLst>
          </p:cNvPr>
          <p:cNvPicPr>
            <a:picLocks noChangeAspect="1"/>
          </p:cNvPicPr>
          <p:nvPr/>
        </p:nvPicPr>
        <p:blipFill>
          <a:blip r:embed="rId3"/>
          <a:stretch>
            <a:fillRect/>
          </a:stretch>
        </p:blipFill>
        <p:spPr>
          <a:xfrm>
            <a:off x="7080004" y="307731"/>
            <a:ext cx="4127994" cy="3997637"/>
          </a:xfrm>
          <a:prstGeom prst="rect">
            <a:avLst/>
          </a:prstGeom>
          <a:noFill/>
        </p:spPr>
      </p:pic>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23FD908-3CC5-67C0-5913-1C0172837909}"/>
              </a:ext>
            </a:extLst>
          </p:cNvPr>
          <p:cNvSpPr txBox="1">
            <a:spLocks noGrp="1"/>
          </p:cNvSpPr>
          <p:nvPr>
            <p:ph type="title"/>
          </p:nvPr>
        </p:nvSpPr>
        <p:spPr>
          <a:xfrm>
            <a:off x="527538" y="4756638"/>
            <a:ext cx="11139854" cy="930447"/>
          </a:xfrm>
        </p:spPr>
        <p:txBody>
          <a:bodyPr vert="horz" lIns="91440" tIns="45720" rIns="91440" bIns="45720" rtlCol="0" anchor="b">
            <a:normAutofit/>
          </a:bodyPr>
          <a:lstStyle/>
          <a:p>
            <a:pPr lvl="0" algn="ctr">
              <a:lnSpc>
                <a:spcPct val="90000"/>
              </a:lnSpc>
              <a:spcBef>
                <a:spcPct val="0"/>
              </a:spcBef>
            </a:pPr>
            <a:r>
              <a:rPr lang="en-US" sz="3800">
                <a:latin typeface="+mj-lt"/>
                <a:ea typeface="+mj-ea"/>
                <a:cs typeface="+mj-cs"/>
              </a:rPr>
              <a:t>One-to-Many relationships with Embedded Documents</a:t>
            </a:r>
          </a:p>
        </p:txBody>
      </p:sp>
      <p:pic>
        <p:nvPicPr>
          <p:cNvPr id="3" name="Marcador de contenido 4">
            <a:extLst>
              <a:ext uri="{FF2B5EF4-FFF2-40B4-BE49-F238E27FC236}">
                <a16:creationId xmlns:a16="http://schemas.microsoft.com/office/drawing/2014/main" id="{BB5CEEE2-5260-8B08-335A-95CC805F8EB7}"/>
              </a:ext>
            </a:extLst>
          </p:cNvPr>
          <p:cNvPicPr>
            <a:picLocks noGrp="1" noChangeAspect="1"/>
          </p:cNvPicPr>
          <p:nvPr>
            <p:ph idx="1"/>
          </p:nvPr>
        </p:nvPicPr>
        <p:blipFill>
          <a:blip r:embed="rId2"/>
          <a:stretch>
            <a:fillRect/>
          </a:stretch>
        </p:blipFill>
        <p:spPr>
          <a:xfrm>
            <a:off x="2090365" y="307731"/>
            <a:ext cx="1915266" cy="3997637"/>
          </a:xfrm>
          <a:prstGeom prst="rect">
            <a:avLst/>
          </a:prstGeom>
        </p:spPr>
      </p:pic>
      <p:pic>
        <p:nvPicPr>
          <p:cNvPr id="4" name="Imagen 6">
            <a:extLst>
              <a:ext uri="{FF2B5EF4-FFF2-40B4-BE49-F238E27FC236}">
                <a16:creationId xmlns:a16="http://schemas.microsoft.com/office/drawing/2014/main" id="{6F058853-DABE-87D3-B021-4DA642858FE5}"/>
              </a:ext>
            </a:extLst>
          </p:cNvPr>
          <p:cNvPicPr>
            <a:picLocks noChangeAspect="1"/>
          </p:cNvPicPr>
          <p:nvPr/>
        </p:nvPicPr>
        <p:blipFill>
          <a:blip r:embed="rId3"/>
          <a:stretch>
            <a:fillRect/>
          </a:stretch>
        </p:blipFill>
        <p:spPr>
          <a:xfrm>
            <a:off x="7993057" y="307731"/>
            <a:ext cx="2301888" cy="3997637"/>
          </a:xfrm>
          <a:prstGeom prst="rect">
            <a:avLst/>
          </a:prstGeom>
          <a:noFill/>
        </p:spPr>
      </p:pic>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F563856-9749-039F-1B36-4607FFC553E0}"/>
              </a:ext>
            </a:extLst>
          </p:cNvPr>
          <p:cNvSpPr txBox="1">
            <a:spLocks noGrp="1"/>
          </p:cNvSpPr>
          <p:nvPr>
            <p:ph type="title"/>
          </p:nvPr>
        </p:nvSpPr>
        <p:spPr>
          <a:xfrm>
            <a:off x="527538" y="4756638"/>
            <a:ext cx="11139854" cy="930447"/>
          </a:xfrm>
        </p:spPr>
        <p:txBody>
          <a:bodyPr vert="horz" lIns="91440" tIns="45720" rIns="91440" bIns="45720" rtlCol="0" anchor="b">
            <a:normAutofit/>
          </a:bodyPr>
          <a:lstStyle/>
          <a:p>
            <a:pPr lvl="0" algn="ctr">
              <a:lnSpc>
                <a:spcPct val="90000"/>
              </a:lnSpc>
              <a:spcBef>
                <a:spcPct val="0"/>
              </a:spcBef>
            </a:pPr>
            <a:r>
              <a:rPr lang="en-US" sz="3800">
                <a:latin typeface="+mj-lt"/>
                <a:ea typeface="+mj-ea"/>
                <a:cs typeface="+mj-cs"/>
              </a:rPr>
              <a:t>One-to-Many relationships with the document reference </a:t>
            </a:r>
          </a:p>
        </p:txBody>
      </p:sp>
      <p:pic>
        <p:nvPicPr>
          <p:cNvPr id="3" name="Marcador de contenido 4">
            <a:extLst>
              <a:ext uri="{FF2B5EF4-FFF2-40B4-BE49-F238E27FC236}">
                <a16:creationId xmlns:a16="http://schemas.microsoft.com/office/drawing/2014/main" id="{76D07298-C7AE-48FC-E60F-FC8EA77A47D6}"/>
              </a:ext>
            </a:extLst>
          </p:cNvPr>
          <p:cNvPicPr>
            <a:picLocks noGrp="1" noChangeAspect="1"/>
          </p:cNvPicPr>
          <p:nvPr>
            <p:ph idx="1"/>
          </p:nvPr>
        </p:nvPicPr>
        <p:blipFill>
          <a:blip r:embed="rId2"/>
          <a:stretch>
            <a:fillRect/>
          </a:stretch>
        </p:blipFill>
        <p:spPr>
          <a:xfrm>
            <a:off x="1974323" y="307731"/>
            <a:ext cx="2147350" cy="3997637"/>
          </a:xfrm>
          <a:prstGeom prst="rect">
            <a:avLst/>
          </a:prstGeom>
        </p:spPr>
      </p:pic>
      <p:pic>
        <p:nvPicPr>
          <p:cNvPr id="4" name="Imagen 6">
            <a:extLst>
              <a:ext uri="{FF2B5EF4-FFF2-40B4-BE49-F238E27FC236}">
                <a16:creationId xmlns:a16="http://schemas.microsoft.com/office/drawing/2014/main" id="{ADDC83AB-3969-0245-21D4-2F8C2342232B}"/>
              </a:ext>
            </a:extLst>
          </p:cNvPr>
          <p:cNvPicPr>
            <a:picLocks noChangeAspect="1"/>
          </p:cNvPicPr>
          <p:nvPr/>
        </p:nvPicPr>
        <p:blipFill>
          <a:blip r:embed="rId3"/>
          <a:stretch>
            <a:fillRect/>
          </a:stretch>
        </p:blipFill>
        <p:spPr>
          <a:xfrm>
            <a:off x="7329813" y="307731"/>
            <a:ext cx="3628377" cy="3997637"/>
          </a:xfrm>
          <a:prstGeom prst="rect">
            <a:avLst/>
          </a:prstGeom>
          <a:noFill/>
        </p:spPr>
      </p:pic>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70027E1-97B7-C972-564B-C6B766DB8A24}"/>
              </a:ext>
            </a:extLst>
          </p:cNvPr>
          <p:cNvSpPr txBox="1">
            <a:spLocks noGrp="1"/>
          </p:cNvSpPr>
          <p:nvPr>
            <p:ph type="title"/>
          </p:nvPr>
        </p:nvSpPr>
        <p:spPr>
          <a:xfrm>
            <a:off x="674237" y="914400"/>
            <a:ext cx="3657600" cy="2887579"/>
          </a:xfrm>
        </p:spPr>
        <p:txBody>
          <a:bodyPr vert="horz" lIns="91440" tIns="45720" rIns="91440" bIns="45720" rtlCol="0" anchor="b">
            <a:normAutofit/>
          </a:bodyPr>
          <a:lstStyle/>
          <a:p>
            <a:pPr lvl="0" algn="ctr">
              <a:lnSpc>
                <a:spcPct val="90000"/>
              </a:lnSpc>
              <a:spcBef>
                <a:spcPct val="0"/>
              </a:spcBef>
            </a:pPr>
            <a:r>
              <a:rPr lang="en-US" kern="1200">
                <a:latin typeface="+mj-lt"/>
                <a:ea typeface="+mj-ea"/>
                <a:cs typeface="+mj-cs"/>
              </a:rPr>
              <a:t>A Many-to-Many relationship (N:M) </a:t>
            </a:r>
          </a:p>
        </p:txBody>
      </p:sp>
      <p:cxnSp>
        <p:nvCxnSpPr>
          <p:cNvPr id="24" name="Straight Connector 2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Marcador de contenido 4" descr="Texto&#10;&#10;Descripción generada automáticamente">
            <a:extLst>
              <a:ext uri="{FF2B5EF4-FFF2-40B4-BE49-F238E27FC236}">
                <a16:creationId xmlns:a16="http://schemas.microsoft.com/office/drawing/2014/main" id="{02D2F6D6-0B50-A2C1-96C5-E27615B709A6}"/>
              </a:ext>
            </a:extLst>
          </p:cNvPr>
          <p:cNvPicPr>
            <a:picLocks noGrp="1" noChangeAspect="1"/>
          </p:cNvPicPr>
          <p:nvPr>
            <p:ph idx="1"/>
          </p:nvPr>
        </p:nvPicPr>
        <p:blipFill>
          <a:blip r:embed="rId2"/>
          <a:stretch>
            <a:fillRect/>
          </a:stretch>
        </p:blipFill>
        <p:spPr>
          <a:xfrm>
            <a:off x="5153822" y="1606171"/>
            <a:ext cx="6553545" cy="36536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2948F25-88AA-94A5-826C-8E9748EDD52C}"/>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lnSpc>
                <a:spcPct val="90000"/>
              </a:lnSpc>
              <a:spcBef>
                <a:spcPct val="0"/>
              </a:spcBef>
            </a:pPr>
            <a:r>
              <a:rPr lang="en-US" kern="1200" dirty="0">
                <a:latin typeface="+mj-lt"/>
                <a:ea typeface="+mj-ea"/>
                <a:cs typeface="+mj-cs"/>
              </a:rPr>
              <a:t>MongoDB Aggregation</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Marcador de contenido 9">
            <a:extLst>
              <a:ext uri="{FF2B5EF4-FFF2-40B4-BE49-F238E27FC236}">
                <a16:creationId xmlns:a16="http://schemas.microsoft.com/office/drawing/2014/main" id="{25DDA763-63BA-1796-4152-9B3699A04F13}"/>
              </a:ext>
            </a:extLst>
          </p:cNvPr>
          <p:cNvPicPr>
            <a:picLocks noGrp="1" noChangeAspect="1"/>
          </p:cNvPicPr>
          <p:nvPr>
            <p:ph idx="1"/>
          </p:nvPr>
        </p:nvPicPr>
        <p:blipFill>
          <a:blip r:embed="rId2"/>
          <a:stretch>
            <a:fillRect/>
          </a:stretch>
        </p:blipFill>
        <p:spPr>
          <a:xfrm>
            <a:off x="5153822" y="2408980"/>
            <a:ext cx="6553545" cy="2047982"/>
          </a:xfrm>
          <a:prstGeom prst="rect">
            <a:avLst/>
          </a:prstGeom>
        </p:spPr>
      </p:pic>
    </p:spTree>
    <p:extLst>
      <p:ext uri="{BB962C8B-B14F-4D97-AF65-F5344CB8AC3E}">
        <p14:creationId xmlns:p14="http://schemas.microsoft.com/office/powerpoint/2010/main" val="3252093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44B81AB-C60D-A3AD-D4D6-31F76203B0EB}"/>
              </a:ext>
            </a:extLst>
          </p:cNvPr>
          <p:cNvSpPr txBox="1">
            <a:spLocks noGrp="1"/>
          </p:cNvSpPr>
          <p:nvPr>
            <p:ph type="title"/>
          </p:nvPr>
        </p:nvSpPr>
        <p:spPr>
          <a:xfrm>
            <a:off x="838200" y="631825"/>
            <a:ext cx="10515600" cy="1325563"/>
          </a:xfrm>
        </p:spPr>
        <p:txBody>
          <a:bodyPr>
            <a:normAutofit/>
          </a:bodyPr>
          <a:lstStyle/>
          <a:p>
            <a:pPr lvl="0"/>
            <a:r>
              <a:rPr lang="es-ES" dirty="0">
                <a:solidFill>
                  <a:schemeClr val="bg1"/>
                </a:solidFill>
              </a:rPr>
              <a:t>$match</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F7D7013-0898-1E9D-E365-5D4D9AEE7C2D}"/>
              </a:ext>
            </a:extLst>
          </p:cNvPr>
          <p:cNvSpPr txBox="1">
            <a:spLocks noGrp="1"/>
          </p:cNvSpPr>
          <p:nvPr>
            <p:ph idx="1"/>
          </p:nvPr>
        </p:nvSpPr>
        <p:spPr>
          <a:xfrm>
            <a:off x="838200" y="2269173"/>
            <a:ext cx="10515600" cy="3659988"/>
          </a:xfrm>
        </p:spPr>
        <p:txBody>
          <a:bodyPr>
            <a:normAutofit/>
          </a:bodyPr>
          <a:lstStyle/>
          <a:p>
            <a:pPr marL="0" lvl="0" indent="0">
              <a:buNone/>
            </a:pPr>
            <a:endParaRPr lang="es-ES" sz="2400">
              <a:solidFill>
                <a:schemeClr val="bg1"/>
              </a:solidFill>
            </a:endParaRPr>
          </a:p>
          <a:p>
            <a:pPr marL="0" lvl="0" indent="0">
              <a:buNone/>
            </a:pPr>
            <a:endParaRPr lang="es-ES" sz="2400">
              <a:solidFill>
                <a:schemeClr val="bg1"/>
              </a:solidFill>
            </a:endParaRPr>
          </a:p>
          <a:p>
            <a:pPr marL="0" lvl="0" indent="0">
              <a:buNone/>
            </a:pPr>
            <a:r>
              <a:rPr lang="es-ES" sz="2400">
                <a:solidFill>
                  <a:schemeClr val="bg1"/>
                </a:solidFill>
              </a:rPr>
              <a:t>db.universities.aggregate([</a:t>
            </a:r>
          </a:p>
          <a:p>
            <a:pPr marL="0" lvl="0" indent="0">
              <a:buNone/>
            </a:pPr>
            <a:r>
              <a:rPr lang="es-ES" sz="2400">
                <a:solidFill>
                  <a:schemeClr val="bg1"/>
                </a:solidFill>
              </a:rPr>
              <a:t>  { $match : { country : 'Spain', city : 'Salamanca' } }</a:t>
            </a:r>
          </a:p>
          <a:p>
            <a:pPr marL="0" lvl="0" indent="0">
              <a:buNone/>
            </a:pPr>
            <a:r>
              <a:rPr lang="es-ES" sz="2400">
                <a:solidFill>
                  <a:schemeClr val="bg1"/>
                </a:solidFill>
              </a:rPr>
              <a:t>]).pretty()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AD0E98B-13D8-9C64-EAC3-9FC46BC5D638}"/>
              </a:ext>
            </a:extLst>
          </p:cNvPr>
          <p:cNvSpPr txBox="1">
            <a:spLocks noGrp="1"/>
          </p:cNvSpPr>
          <p:nvPr>
            <p:ph type="title"/>
          </p:nvPr>
        </p:nvSpPr>
        <p:spPr>
          <a:xfrm>
            <a:off x="838200" y="631825"/>
            <a:ext cx="10515600" cy="1325563"/>
          </a:xfrm>
        </p:spPr>
        <p:txBody>
          <a:bodyPr>
            <a:normAutofit/>
          </a:bodyPr>
          <a:lstStyle/>
          <a:p>
            <a:pPr lvl="0"/>
            <a:r>
              <a:rPr lang="es-ES" dirty="0">
                <a:solidFill>
                  <a:schemeClr val="bg1"/>
                </a:solidFill>
              </a:rPr>
              <a:t>$</a:t>
            </a:r>
            <a:r>
              <a:rPr lang="es-ES" dirty="0" err="1">
                <a:solidFill>
                  <a:schemeClr val="bg1"/>
                </a:solidFill>
              </a:rPr>
              <a:t>project</a:t>
            </a:r>
            <a:endParaRPr lang="es-ES" dirty="0">
              <a:solidFill>
                <a:schemeClr val="bg1"/>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41C89F82-A759-2958-424B-7195D5FC79F6}"/>
              </a:ext>
            </a:extLst>
          </p:cNvPr>
          <p:cNvSpPr txBox="1">
            <a:spLocks noGrp="1"/>
          </p:cNvSpPr>
          <p:nvPr>
            <p:ph idx="1"/>
          </p:nvPr>
        </p:nvSpPr>
        <p:spPr>
          <a:xfrm>
            <a:off x="838200" y="2269173"/>
            <a:ext cx="10515600" cy="3659988"/>
          </a:xfrm>
        </p:spPr>
        <p:txBody>
          <a:bodyPr>
            <a:normAutofit/>
          </a:bodyPr>
          <a:lstStyle/>
          <a:p>
            <a:pPr lvl="0"/>
            <a:endParaRPr lang="en-US" sz="2400">
              <a:solidFill>
                <a:schemeClr val="bg1"/>
              </a:solidFill>
            </a:endParaRPr>
          </a:p>
          <a:p>
            <a:pPr marL="0" lvl="0" indent="0">
              <a:buNone/>
            </a:pPr>
            <a:endParaRPr lang="en-US" sz="2400">
              <a:solidFill>
                <a:schemeClr val="bg1"/>
              </a:solidFill>
            </a:endParaRPr>
          </a:p>
          <a:p>
            <a:pPr marL="0" lvl="0" indent="0">
              <a:buNone/>
            </a:pPr>
            <a:r>
              <a:rPr lang="en-US" sz="2400">
                <a:solidFill>
                  <a:schemeClr val="bg1"/>
                </a:solidFill>
              </a:rPr>
              <a:t>db.universities.aggregate([</a:t>
            </a:r>
          </a:p>
          <a:p>
            <a:pPr marL="0" lvl="0" indent="0">
              <a:buNone/>
            </a:pPr>
            <a:r>
              <a:rPr lang="en-US" sz="2400">
                <a:solidFill>
                  <a:schemeClr val="bg1"/>
                </a:solidFill>
              </a:rPr>
              <a:t>  { $project : { _id : 0, country : 1, city : 1, name : 1 } }</a:t>
            </a:r>
          </a:p>
          <a:p>
            <a:pPr marL="0" lvl="0" indent="0">
              <a:buNone/>
            </a:pPr>
            <a:r>
              <a:rPr lang="en-US" sz="2400">
                <a:solidFill>
                  <a:schemeClr val="bg1"/>
                </a:solidFill>
              </a:rPr>
              <a:t>]).pretty()</a:t>
            </a:r>
            <a:endParaRPr lang="es-ES" sz="240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4" descr="Logotipo, nombre de la empresa&#10;&#10;Descripción generada automáticamente">
            <a:extLst>
              <a:ext uri="{FF2B5EF4-FFF2-40B4-BE49-F238E27FC236}">
                <a16:creationId xmlns:a16="http://schemas.microsoft.com/office/drawing/2014/main" id="{4BE05306-5545-EA65-C8E6-1B7DA39F4EB3}"/>
              </a:ext>
            </a:extLst>
          </p:cNvPr>
          <p:cNvPicPr>
            <a:picLocks noGrp="1" noChangeAspect="1"/>
          </p:cNvPicPr>
          <p:nvPr>
            <p:ph idx="1"/>
          </p:nvPr>
        </p:nvPicPr>
        <p:blipFill>
          <a:blip r:embed="rId2"/>
          <a:stretch>
            <a:fillRect/>
          </a:stretch>
        </p:blipFill>
        <p:spPr>
          <a:xfrm>
            <a:off x="643467" y="1629664"/>
            <a:ext cx="10905066" cy="3598671"/>
          </a:xfrm>
          <a:prstGeom prst="rect">
            <a:avLst/>
          </a:prstGeom>
        </p:spPr>
      </p:pic>
    </p:spTree>
    <p:extLst>
      <p:ext uri="{BB962C8B-B14F-4D97-AF65-F5344CB8AC3E}">
        <p14:creationId xmlns:p14="http://schemas.microsoft.com/office/powerpoint/2010/main" val="619380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C52576A-6B5A-C064-8DB3-F9202157667B}"/>
              </a:ext>
            </a:extLst>
          </p:cNvPr>
          <p:cNvSpPr txBox="1">
            <a:spLocks noGrp="1"/>
          </p:cNvSpPr>
          <p:nvPr>
            <p:ph type="title"/>
          </p:nvPr>
        </p:nvSpPr>
        <p:spPr>
          <a:xfrm>
            <a:off x="838200" y="631825"/>
            <a:ext cx="10515600" cy="1325563"/>
          </a:xfrm>
        </p:spPr>
        <p:txBody>
          <a:bodyPr>
            <a:normAutofit/>
          </a:bodyPr>
          <a:lstStyle/>
          <a:p>
            <a:pPr lvl="0"/>
            <a:r>
              <a:rPr lang="es-ES" dirty="0">
                <a:solidFill>
                  <a:schemeClr val="bg1"/>
                </a:solidFill>
              </a:rPr>
              <a:t>$</a:t>
            </a:r>
            <a:r>
              <a:rPr lang="es-ES" dirty="0" err="1">
                <a:solidFill>
                  <a:schemeClr val="bg1"/>
                </a:solidFill>
              </a:rPr>
              <a:t>group</a:t>
            </a:r>
            <a:endParaRPr lang="es-ES" dirty="0">
              <a:solidFill>
                <a:schemeClr val="bg1"/>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843817B5-4BB8-A5FA-411A-B2A6B35827BA}"/>
              </a:ext>
            </a:extLst>
          </p:cNvPr>
          <p:cNvSpPr txBox="1">
            <a:spLocks noGrp="1"/>
          </p:cNvSpPr>
          <p:nvPr>
            <p:ph idx="1"/>
          </p:nvPr>
        </p:nvSpPr>
        <p:spPr>
          <a:xfrm>
            <a:off x="838200" y="2269173"/>
            <a:ext cx="10515600" cy="3659988"/>
          </a:xfrm>
        </p:spPr>
        <p:txBody>
          <a:bodyPr>
            <a:normAutofit/>
          </a:bodyPr>
          <a:lstStyle/>
          <a:p>
            <a:pPr lvl="0"/>
            <a:endParaRPr lang="es-ES" sz="2400">
              <a:solidFill>
                <a:schemeClr val="bg1"/>
              </a:solidFill>
            </a:endParaRPr>
          </a:p>
          <a:p>
            <a:pPr lvl="0"/>
            <a:endParaRPr lang="es-ES" sz="2400">
              <a:solidFill>
                <a:schemeClr val="bg1"/>
              </a:solidFill>
            </a:endParaRPr>
          </a:p>
          <a:p>
            <a:pPr marL="0" lvl="0" indent="0">
              <a:buNone/>
            </a:pPr>
            <a:r>
              <a:rPr lang="es-ES" sz="2400">
                <a:solidFill>
                  <a:schemeClr val="bg1"/>
                </a:solidFill>
              </a:rPr>
              <a:t>db.universities.aggregate([</a:t>
            </a:r>
          </a:p>
          <a:p>
            <a:pPr marL="0" lvl="0" indent="0">
              <a:buNone/>
            </a:pPr>
            <a:r>
              <a:rPr lang="es-ES" sz="2400">
                <a:solidFill>
                  <a:schemeClr val="bg1"/>
                </a:solidFill>
              </a:rPr>
              <a:t>  { $group : { _id : '$name', totaldocs : { $sum : 1 } } }</a:t>
            </a:r>
          </a:p>
          <a:p>
            <a:pPr marL="0" lvl="0" indent="0">
              <a:buNone/>
            </a:pPr>
            <a:r>
              <a:rPr lang="es-ES" sz="2400">
                <a:solidFill>
                  <a:schemeClr val="bg1"/>
                </a:solidFill>
              </a:rPr>
              <a:t>]).pretty()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D60607-2DF1-EDAA-434F-0F5314ED16C9}"/>
              </a:ext>
            </a:extLst>
          </p:cNvPr>
          <p:cNvSpPr txBox="1">
            <a:spLocks noGrp="1"/>
          </p:cNvSpPr>
          <p:nvPr>
            <p:ph type="title"/>
          </p:nvPr>
        </p:nvSpPr>
        <p:spPr>
          <a:xfrm>
            <a:off x="838200" y="631825"/>
            <a:ext cx="10515600" cy="1325563"/>
          </a:xfrm>
        </p:spPr>
        <p:txBody>
          <a:bodyPr>
            <a:normAutofit/>
          </a:bodyPr>
          <a:lstStyle/>
          <a:p>
            <a:pPr lvl="0"/>
            <a:r>
              <a:rPr lang="es-ES" dirty="0">
                <a:solidFill>
                  <a:schemeClr val="bg1"/>
                </a:solidFill>
              </a:rPr>
              <a:t>$</a:t>
            </a:r>
            <a:r>
              <a:rPr lang="es-ES" dirty="0" err="1">
                <a:solidFill>
                  <a:schemeClr val="bg1"/>
                </a:solidFill>
              </a:rPr>
              <a:t>out</a:t>
            </a:r>
            <a:endParaRPr lang="es-ES" dirty="0">
              <a:solidFill>
                <a:schemeClr val="bg1"/>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76136E36-DF3D-C29D-F4C0-C2382266378E}"/>
              </a:ext>
            </a:extLst>
          </p:cNvPr>
          <p:cNvSpPr txBox="1">
            <a:spLocks noGrp="1"/>
          </p:cNvSpPr>
          <p:nvPr>
            <p:ph idx="1"/>
          </p:nvPr>
        </p:nvSpPr>
        <p:spPr>
          <a:xfrm>
            <a:off x="838200" y="2269173"/>
            <a:ext cx="10515600" cy="3659988"/>
          </a:xfrm>
        </p:spPr>
        <p:txBody>
          <a:bodyPr>
            <a:normAutofit/>
          </a:bodyPr>
          <a:lstStyle/>
          <a:p>
            <a:pPr marL="0" lvl="0" indent="0">
              <a:buNone/>
            </a:pPr>
            <a:endParaRPr lang="es-ES" sz="2400">
              <a:solidFill>
                <a:schemeClr val="bg1"/>
              </a:solidFill>
            </a:endParaRPr>
          </a:p>
          <a:p>
            <a:pPr marL="0" lvl="0" indent="0">
              <a:buNone/>
            </a:pPr>
            <a:r>
              <a:rPr lang="es-ES" sz="2400">
                <a:solidFill>
                  <a:schemeClr val="bg1"/>
                </a:solidFill>
              </a:rPr>
              <a:t>db.universities.aggregate([</a:t>
            </a:r>
          </a:p>
          <a:p>
            <a:pPr marL="0" lvl="0" indent="0">
              <a:buNone/>
            </a:pPr>
            <a:r>
              <a:rPr lang="es-ES" sz="2400">
                <a:solidFill>
                  <a:schemeClr val="bg1"/>
                </a:solidFill>
              </a:rPr>
              <a:t>  { $group : { _id : '$name', totaldocs : { $sum : 1 } } },</a:t>
            </a:r>
          </a:p>
          <a:p>
            <a:pPr marL="0" lvl="0" indent="0">
              <a:buNone/>
            </a:pPr>
            <a:r>
              <a:rPr lang="es-ES" sz="2400">
                <a:solidFill>
                  <a:schemeClr val="bg1"/>
                </a:solidFill>
              </a:rPr>
              <a:t>  { $out : 'aggResults' }</a:t>
            </a:r>
          </a:p>
          <a:p>
            <a:pPr marL="0" lvl="0" indent="0">
              <a:buNone/>
            </a:pPr>
            <a:r>
              <a:rPr lang="es-ES" sz="2400">
                <a:solidFill>
                  <a:schemeClr val="bg1"/>
                </a:solidFill>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D94297C-CB1F-21F1-F1CE-FA30E9DDEAA5}"/>
              </a:ext>
            </a:extLst>
          </p:cNvPr>
          <p:cNvSpPr txBox="1">
            <a:spLocks noGrp="1"/>
          </p:cNvSpPr>
          <p:nvPr>
            <p:ph type="title"/>
          </p:nvPr>
        </p:nvSpPr>
        <p:spPr>
          <a:xfrm>
            <a:off x="838200" y="631825"/>
            <a:ext cx="10515600" cy="1325563"/>
          </a:xfrm>
        </p:spPr>
        <p:txBody>
          <a:bodyPr>
            <a:normAutofit/>
          </a:bodyPr>
          <a:lstStyle/>
          <a:p>
            <a:pPr lvl="0"/>
            <a:r>
              <a:rPr lang="es-ES" dirty="0">
                <a:solidFill>
                  <a:schemeClr val="bg1"/>
                </a:solidFill>
              </a:rPr>
              <a:t>$</a:t>
            </a:r>
            <a:r>
              <a:rPr lang="es-ES" dirty="0" err="1">
                <a:solidFill>
                  <a:schemeClr val="bg1"/>
                </a:solidFill>
              </a:rPr>
              <a:t>unwind</a:t>
            </a:r>
            <a:endParaRPr lang="es-ES" dirty="0">
              <a:solidFill>
                <a:schemeClr val="bg1"/>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A066DA4-2E33-DAEE-5296-8FDFC16258BF}"/>
              </a:ext>
            </a:extLst>
          </p:cNvPr>
          <p:cNvSpPr txBox="1">
            <a:spLocks noGrp="1"/>
          </p:cNvSpPr>
          <p:nvPr>
            <p:ph idx="1"/>
          </p:nvPr>
        </p:nvSpPr>
        <p:spPr>
          <a:xfrm>
            <a:off x="838200" y="2269173"/>
            <a:ext cx="10515600" cy="3659988"/>
          </a:xfrm>
        </p:spPr>
        <p:txBody>
          <a:bodyPr>
            <a:normAutofit/>
          </a:bodyPr>
          <a:lstStyle/>
          <a:p>
            <a:pPr marL="0" lvl="0" indent="0">
              <a:buNone/>
            </a:pPr>
            <a:r>
              <a:rPr lang="es-ES" sz="2400">
                <a:solidFill>
                  <a:schemeClr val="bg1"/>
                </a:solidFill>
              </a:rPr>
              <a:t>db.universities.aggregate([</a:t>
            </a:r>
          </a:p>
          <a:p>
            <a:pPr marL="0" lvl="0" indent="0">
              <a:buNone/>
            </a:pPr>
            <a:r>
              <a:rPr lang="es-ES" sz="2400">
                <a:solidFill>
                  <a:schemeClr val="bg1"/>
                </a:solidFill>
              </a:rPr>
              <a:t>  { $match : { name : 'USAL' } },</a:t>
            </a:r>
          </a:p>
          <a:p>
            <a:pPr marL="0" lvl="0" indent="0">
              <a:buNone/>
            </a:pPr>
            <a:r>
              <a:rPr lang="es-ES" sz="2400">
                <a:solidFill>
                  <a:schemeClr val="bg1"/>
                </a:solidFill>
              </a:rPr>
              <a:t>  { $unwind : '$students' }</a:t>
            </a:r>
          </a:p>
          <a:p>
            <a:pPr marL="0" lvl="0" indent="0">
              <a:buNone/>
            </a:pPr>
            <a:r>
              <a:rPr lang="es-ES" sz="2400">
                <a:solidFill>
                  <a:schemeClr val="bg1"/>
                </a:solidFill>
              </a:rPr>
              <a:t>]).pretty()</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80F0AC3-0F0B-FC46-D524-7E2F8EF785CF}"/>
              </a:ext>
            </a:extLst>
          </p:cNvPr>
          <p:cNvSpPr txBox="1">
            <a:spLocks noGrp="1"/>
          </p:cNvSpPr>
          <p:nvPr>
            <p:ph type="title"/>
          </p:nvPr>
        </p:nvSpPr>
        <p:spPr>
          <a:xfrm>
            <a:off x="838200" y="631825"/>
            <a:ext cx="10515600" cy="1325563"/>
          </a:xfrm>
        </p:spPr>
        <p:txBody>
          <a:bodyPr>
            <a:normAutofit/>
          </a:bodyPr>
          <a:lstStyle/>
          <a:p>
            <a:pPr lvl="0"/>
            <a:r>
              <a:rPr lang="es-ES" dirty="0">
                <a:solidFill>
                  <a:schemeClr val="bg1"/>
                </a:solidFill>
              </a:rPr>
              <a:t>$</a:t>
            </a:r>
            <a:r>
              <a:rPr lang="es-ES" dirty="0" err="1">
                <a:solidFill>
                  <a:schemeClr val="bg1"/>
                </a:solidFill>
              </a:rPr>
              <a:t>sort</a:t>
            </a:r>
            <a:endParaRPr lang="es-ES" dirty="0">
              <a:solidFill>
                <a:schemeClr val="bg1"/>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D2BB754F-26ED-79C0-A894-462C8BA7F1FD}"/>
              </a:ext>
            </a:extLst>
          </p:cNvPr>
          <p:cNvSpPr txBox="1">
            <a:spLocks noGrp="1"/>
          </p:cNvSpPr>
          <p:nvPr>
            <p:ph idx="1"/>
          </p:nvPr>
        </p:nvSpPr>
        <p:spPr>
          <a:xfrm>
            <a:off x="838200" y="2269173"/>
            <a:ext cx="10515600" cy="3659988"/>
          </a:xfrm>
        </p:spPr>
        <p:txBody>
          <a:bodyPr>
            <a:normAutofit/>
          </a:bodyPr>
          <a:lstStyle/>
          <a:p>
            <a:pPr marL="0" lvl="0" indent="0">
              <a:buNone/>
            </a:pPr>
            <a:r>
              <a:rPr lang="es-ES" sz="2400">
                <a:solidFill>
                  <a:schemeClr val="bg1"/>
                </a:solidFill>
              </a:rPr>
              <a:t>db.universities.aggregate([</a:t>
            </a:r>
          </a:p>
          <a:p>
            <a:pPr marL="0" lvl="0" indent="0">
              <a:buNone/>
            </a:pPr>
            <a:r>
              <a:rPr lang="es-ES" sz="2400">
                <a:solidFill>
                  <a:schemeClr val="bg1"/>
                </a:solidFill>
              </a:rPr>
              <a:t>  { $match : { name : 'USAL' } },</a:t>
            </a:r>
          </a:p>
          <a:p>
            <a:pPr marL="0" lvl="0" indent="0">
              <a:buNone/>
            </a:pPr>
            <a:r>
              <a:rPr lang="es-ES" sz="2400">
                <a:solidFill>
                  <a:schemeClr val="bg1"/>
                </a:solidFill>
              </a:rPr>
              <a:t>  { $unwind : '$students' },</a:t>
            </a:r>
          </a:p>
          <a:p>
            <a:pPr marL="0" lvl="0" indent="0">
              <a:buNone/>
            </a:pPr>
            <a:r>
              <a:rPr lang="es-ES" sz="2400">
                <a:solidFill>
                  <a:schemeClr val="bg1"/>
                </a:solidFill>
              </a:rPr>
              <a:t>  { $project : { _id : 0, 'students.year' : 1, 'students.number' : 1 } },</a:t>
            </a:r>
          </a:p>
          <a:p>
            <a:pPr marL="0" lvl="0" indent="0">
              <a:buNone/>
            </a:pPr>
            <a:r>
              <a:rPr lang="es-ES" sz="2400">
                <a:solidFill>
                  <a:schemeClr val="bg1"/>
                </a:solidFill>
              </a:rPr>
              <a:t>  { $sort : { 'students.number' : -1 } }</a:t>
            </a:r>
          </a:p>
          <a:p>
            <a:pPr marL="0" lvl="0" indent="0">
              <a:buNone/>
            </a:pPr>
            <a:r>
              <a:rPr lang="es-ES" sz="2400">
                <a:solidFill>
                  <a:schemeClr val="bg1"/>
                </a:solidFill>
              </a:rPr>
              <a:t>]).pretty()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36E4A39-FF62-6683-3171-E4741422ED55}"/>
              </a:ext>
            </a:extLst>
          </p:cNvPr>
          <p:cNvSpPr txBox="1">
            <a:spLocks noGrp="1"/>
          </p:cNvSpPr>
          <p:nvPr>
            <p:ph type="title"/>
          </p:nvPr>
        </p:nvSpPr>
        <p:spPr>
          <a:xfrm>
            <a:off x="838200" y="631825"/>
            <a:ext cx="10515600" cy="1325563"/>
          </a:xfrm>
        </p:spPr>
        <p:txBody>
          <a:bodyPr>
            <a:normAutofit/>
          </a:bodyPr>
          <a:lstStyle/>
          <a:p>
            <a:pPr lvl="0"/>
            <a:r>
              <a:rPr lang="es-ES" dirty="0">
                <a:solidFill>
                  <a:schemeClr val="bg1"/>
                </a:solidFill>
              </a:rPr>
              <a:t>$</a:t>
            </a:r>
            <a:r>
              <a:rPr lang="es-ES" dirty="0" err="1">
                <a:solidFill>
                  <a:schemeClr val="bg1"/>
                </a:solidFill>
              </a:rPr>
              <a:t>limit</a:t>
            </a:r>
            <a:endParaRPr lang="es-ES" dirty="0">
              <a:solidFill>
                <a:schemeClr val="bg1"/>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49B8B370-CFE2-803E-015D-58901BAB8884}"/>
              </a:ext>
            </a:extLst>
          </p:cNvPr>
          <p:cNvSpPr txBox="1">
            <a:spLocks noGrp="1"/>
          </p:cNvSpPr>
          <p:nvPr>
            <p:ph idx="1"/>
          </p:nvPr>
        </p:nvSpPr>
        <p:spPr>
          <a:xfrm>
            <a:off x="838200" y="2269173"/>
            <a:ext cx="10515600" cy="3659988"/>
          </a:xfrm>
        </p:spPr>
        <p:txBody>
          <a:bodyPr>
            <a:normAutofit/>
          </a:bodyPr>
          <a:lstStyle/>
          <a:p>
            <a:pPr marL="0" lvl="0" indent="0">
              <a:lnSpc>
                <a:spcPct val="100000"/>
              </a:lnSpc>
              <a:buNone/>
            </a:pPr>
            <a:r>
              <a:rPr lang="es-ES">
                <a:solidFill>
                  <a:schemeClr val="bg1"/>
                </a:solidFill>
              </a:rPr>
              <a:t>db.universities.aggregate([</a:t>
            </a:r>
          </a:p>
          <a:p>
            <a:pPr marL="0" lvl="0" indent="0">
              <a:lnSpc>
                <a:spcPct val="100000"/>
              </a:lnSpc>
              <a:buNone/>
            </a:pPr>
            <a:r>
              <a:rPr lang="es-ES">
                <a:solidFill>
                  <a:schemeClr val="bg1"/>
                </a:solidFill>
              </a:rPr>
              <a:t>  { $match : { name : 'USAL' } },</a:t>
            </a:r>
          </a:p>
          <a:p>
            <a:pPr marL="0" lvl="0" indent="0">
              <a:lnSpc>
                <a:spcPct val="100000"/>
              </a:lnSpc>
              <a:buNone/>
            </a:pPr>
            <a:r>
              <a:rPr lang="es-ES">
                <a:solidFill>
                  <a:schemeClr val="bg1"/>
                </a:solidFill>
              </a:rPr>
              <a:t>  { $unwind : '$students' },</a:t>
            </a:r>
          </a:p>
          <a:p>
            <a:pPr marL="0" lvl="0" indent="0">
              <a:lnSpc>
                <a:spcPct val="100000"/>
              </a:lnSpc>
              <a:buNone/>
            </a:pPr>
            <a:r>
              <a:rPr lang="es-ES">
                <a:solidFill>
                  <a:schemeClr val="bg1"/>
                </a:solidFill>
              </a:rPr>
              <a:t>  { $project : { _id : 0, 'students.year' : 1, 'students.number' : 1 } },</a:t>
            </a:r>
          </a:p>
          <a:p>
            <a:pPr marL="0" lvl="0" indent="0">
              <a:lnSpc>
                <a:spcPct val="100000"/>
              </a:lnSpc>
              <a:buNone/>
            </a:pPr>
            <a:r>
              <a:rPr lang="es-ES">
                <a:solidFill>
                  <a:schemeClr val="bg1"/>
                </a:solidFill>
              </a:rPr>
              <a:t>  { $sort : { 'students.number' : -1 } },</a:t>
            </a:r>
          </a:p>
          <a:p>
            <a:pPr marL="0" lvl="0" indent="0">
              <a:lnSpc>
                <a:spcPct val="100000"/>
              </a:lnSpc>
              <a:buNone/>
            </a:pPr>
            <a:r>
              <a:rPr lang="es-ES">
                <a:solidFill>
                  <a:schemeClr val="bg1"/>
                </a:solidFill>
              </a:rPr>
              <a:t>  { $limit : 2 }</a:t>
            </a:r>
          </a:p>
          <a:p>
            <a:pPr marL="0" lvl="0" indent="0">
              <a:lnSpc>
                <a:spcPct val="100000"/>
              </a:lnSpc>
              <a:buNone/>
            </a:pPr>
            <a:r>
              <a:rPr lang="es-ES">
                <a:solidFill>
                  <a:schemeClr val="bg1"/>
                </a:solidFill>
              </a:rPr>
              <a:t>]).pretty()</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E616E22-7D03-CB19-FDAE-F3FA26FFF72F}"/>
              </a:ext>
            </a:extLst>
          </p:cNvPr>
          <p:cNvSpPr txBox="1">
            <a:spLocks noGrp="1"/>
          </p:cNvSpPr>
          <p:nvPr>
            <p:ph type="title"/>
          </p:nvPr>
        </p:nvSpPr>
        <p:spPr>
          <a:xfrm>
            <a:off x="838200" y="631825"/>
            <a:ext cx="10515600" cy="1325563"/>
          </a:xfrm>
        </p:spPr>
        <p:txBody>
          <a:bodyPr>
            <a:normAutofit/>
          </a:bodyPr>
          <a:lstStyle/>
          <a:p>
            <a:pPr lvl="0"/>
            <a:r>
              <a:rPr lang="es-ES">
                <a:solidFill>
                  <a:schemeClr val="bg1"/>
                </a:solidFill>
              </a:rPr>
              <a:t>$addFields</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F8541EC7-EA4B-F001-48BE-755DF5A9DA55}"/>
              </a:ext>
            </a:extLst>
          </p:cNvPr>
          <p:cNvSpPr txBox="1">
            <a:spLocks noGrp="1"/>
          </p:cNvSpPr>
          <p:nvPr>
            <p:ph idx="1"/>
          </p:nvPr>
        </p:nvSpPr>
        <p:spPr>
          <a:xfrm>
            <a:off x="838200" y="2269173"/>
            <a:ext cx="10515600" cy="3659988"/>
          </a:xfrm>
        </p:spPr>
        <p:txBody>
          <a:bodyPr>
            <a:normAutofit/>
          </a:bodyPr>
          <a:lstStyle/>
          <a:p>
            <a:pPr marL="0" lvl="0" indent="0">
              <a:buNone/>
            </a:pPr>
            <a:r>
              <a:rPr lang="es-ES" sz="2400">
                <a:solidFill>
                  <a:schemeClr val="bg1"/>
                </a:solidFill>
              </a:rPr>
              <a:t>db.universities.aggregate([</a:t>
            </a:r>
          </a:p>
          <a:p>
            <a:pPr marL="0" lvl="0" indent="0">
              <a:buNone/>
            </a:pPr>
            <a:r>
              <a:rPr lang="es-ES" sz="2400">
                <a:solidFill>
                  <a:schemeClr val="bg1"/>
                </a:solidFill>
              </a:rPr>
              <a:t>  { $match : { name : 'USAL' } },</a:t>
            </a:r>
          </a:p>
          <a:p>
            <a:pPr marL="0" lvl="0" indent="0">
              <a:buNone/>
            </a:pPr>
            <a:r>
              <a:rPr lang="es-ES" sz="2400">
                <a:solidFill>
                  <a:schemeClr val="bg1"/>
                </a:solidFill>
              </a:rPr>
              <a:t>  { $addFields : { foundation_year : 1218 } }</a:t>
            </a:r>
          </a:p>
          <a:p>
            <a:pPr marL="0" lvl="0" indent="0">
              <a:buNone/>
            </a:pPr>
            <a:r>
              <a:rPr lang="es-ES" sz="2400">
                <a:solidFill>
                  <a:schemeClr val="bg1"/>
                </a:solidFill>
              </a:rPr>
              <a:t>]).pretty()</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8999088-89CA-509C-EB90-8A9749C72614}"/>
              </a:ext>
            </a:extLst>
          </p:cNvPr>
          <p:cNvSpPr txBox="1">
            <a:spLocks noGrp="1"/>
          </p:cNvSpPr>
          <p:nvPr>
            <p:ph type="title"/>
          </p:nvPr>
        </p:nvSpPr>
        <p:spPr>
          <a:xfrm>
            <a:off x="838200" y="631825"/>
            <a:ext cx="10515600" cy="1325563"/>
          </a:xfrm>
        </p:spPr>
        <p:txBody>
          <a:bodyPr>
            <a:normAutofit/>
          </a:bodyPr>
          <a:lstStyle/>
          <a:p>
            <a:pPr lvl="0"/>
            <a:r>
              <a:rPr lang="es-ES" dirty="0">
                <a:solidFill>
                  <a:schemeClr val="bg1"/>
                </a:solidFill>
              </a:rPr>
              <a:t>$</a:t>
            </a:r>
            <a:r>
              <a:rPr lang="es-ES" dirty="0" err="1">
                <a:solidFill>
                  <a:schemeClr val="bg1"/>
                </a:solidFill>
              </a:rPr>
              <a:t>count</a:t>
            </a:r>
            <a:endParaRPr lang="es-ES" dirty="0">
              <a:solidFill>
                <a:schemeClr val="bg1"/>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9BA722B-2A50-27A9-EEE0-A4D720B18CB3}"/>
              </a:ext>
            </a:extLst>
          </p:cNvPr>
          <p:cNvSpPr txBox="1">
            <a:spLocks noGrp="1"/>
          </p:cNvSpPr>
          <p:nvPr>
            <p:ph idx="1"/>
          </p:nvPr>
        </p:nvSpPr>
        <p:spPr>
          <a:xfrm>
            <a:off x="838200" y="2269173"/>
            <a:ext cx="10515600" cy="3659988"/>
          </a:xfrm>
        </p:spPr>
        <p:txBody>
          <a:bodyPr>
            <a:normAutofit/>
          </a:bodyPr>
          <a:lstStyle/>
          <a:p>
            <a:pPr marL="0" lvl="0" indent="0">
              <a:buNone/>
            </a:pPr>
            <a:r>
              <a:rPr lang="es-ES" sz="2400">
                <a:solidFill>
                  <a:schemeClr val="bg1"/>
                </a:solidFill>
              </a:rPr>
              <a:t>db.universities.aggregate([</a:t>
            </a:r>
          </a:p>
          <a:p>
            <a:pPr marL="0" lvl="0" indent="0">
              <a:buNone/>
            </a:pPr>
            <a:r>
              <a:rPr lang="es-ES" sz="2400">
                <a:solidFill>
                  <a:schemeClr val="bg1"/>
                </a:solidFill>
              </a:rPr>
              <a:t>  { $unwind : '$students' },</a:t>
            </a:r>
          </a:p>
          <a:p>
            <a:pPr marL="0" lvl="0" indent="0">
              <a:buNone/>
            </a:pPr>
            <a:r>
              <a:rPr lang="es-ES" sz="2400">
                <a:solidFill>
                  <a:schemeClr val="bg1"/>
                </a:solidFill>
              </a:rPr>
              <a:t>  { $count : 'total_documents' }</a:t>
            </a:r>
          </a:p>
          <a:p>
            <a:pPr marL="0" lvl="0" indent="0">
              <a:buNone/>
            </a:pPr>
            <a:r>
              <a:rPr lang="es-ES" sz="2400">
                <a:solidFill>
                  <a:schemeClr val="bg1"/>
                </a:solidFill>
              </a:rPr>
              <a:t>]).pretty()</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52F2991-9488-C2C0-CE80-4372BE1F579E}"/>
              </a:ext>
            </a:extLst>
          </p:cNvPr>
          <p:cNvSpPr txBox="1">
            <a:spLocks noGrp="1"/>
          </p:cNvSpPr>
          <p:nvPr>
            <p:ph type="title"/>
          </p:nvPr>
        </p:nvSpPr>
        <p:spPr>
          <a:xfrm>
            <a:off x="838200" y="631825"/>
            <a:ext cx="10515600" cy="1325563"/>
          </a:xfrm>
        </p:spPr>
        <p:txBody>
          <a:bodyPr>
            <a:normAutofit/>
          </a:bodyPr>
          <a:lstStyle/>
          <a:p>
            <a:pPr lvl="0"/>
            <a:r>
              <a:rPr lang="es-ES" dirty="0">
                <a:solidFill>
                  <a:schemeClr val="bg1"/>
                </a:solidFill>
              </a:rPr>
              <a:t>$</a:t>
            </a:r>
            <a:r>
              <a:rPr lang="es-ES" dirty="0" err="1">
                <a:solidFill>
                  <a:schemeClr val="bg1"/>
                </a:solidFill>
              </a:rPr>
              <a:t>lookup</a:t>
            </a:r>
            <a:endParaRPr lang="es-ES" dirty="0">
              <a:solidFill>
                <a:schemeClr val="bg1"/>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BBBC28F-DEFD-9A80-01FA-779FE49138A0}"/>
              </a:ext>
            </a:extLst>
          </p:cNvPr>
          <p:cNvSpPr txBox="1">
            <a:spLocks noGrp="1"/>
          </p:cNvSpPr>
          <p:nvPr>
            <p:ph idx="1"/>
          </p:nvPr>
        </p:nvSpPr>
        <p:spPr>
          <a:xfrm>
            <a:off x="838200" y="2269173"/>
            <a:ext cx="10515600" cy="3659988"/>
          </a:xfrm>
        </p:spPr>
        <p:txBody>
          <a:bodyPr>
            <a:normAutofit fontScale="92500" lnSpcReduction="10000"/>
          </a:bodyPr>
          <a:lstStyle/>
          <a:p>
            <a:pPr marL="0" lvl="0" indent="0">
              <a:lnSpc>
                <a:spcPct val="100000"/>
              </a:lnSpc>
              <a:buNone/>
            </a:pPr>
            <a:r>
              <a:rPr lang="es-ES" sz="1200" dirty="0" err="1">
                <a:solidFill>
                  <a:schemeClr val="bg1"/>
                </a:solidFill>
              </a:rPr>
              <a:t>db.universities.aggregate</a:t>
            </a:r>
            <a:r>
              <a:rPr lang="es-ES" sz="1200" dirty="0">
                <a:solidFill>
                  <a:schemeClr val="bg1"/>
                </a:solidFill>
              </a:rPr>
              <a:t>([</a:t>
            </a:r>
          </a:p>
          <a:p>
            <a:pPr marL="0" lvl="0" indent="0">
              <a:lnSpc>
                <a:spcPct val="100000"/>
              </a:lnSpc>
              <a:buNone/>
            </a:pPr>
            <a:r>
              <a:rPr lang="es-ES" sz="1200" dirty="0">
                <a:solidFill>
                  <a:schemeClr val="bg1"/>
                </a:solidFill>
              </a:rPr>
              <a:t>  { $match : { </a:t>
            </a:r>
            <a:r>
              <a:rPr lang="es-ES" sz="1200" dirty="0" err="1">
                <a:solidFill>
                  <a:schemeClr val="bg1"/>
                </a:solidFill>
              </a:rPr>
              <a:t>name</a:t>
            </a:r>
            <a:r>
              <a:rPr lang="es-ES" sz="1200" dirty="0">
                <a:solidFill>
                  <a:schemeClr val="bg1"/>
                </a:solidFill>
              </a:rPr>
              <a:t> : 'USAL' } },</a:t>
            </a:r>
          </a:p>
          <a:p>
            <a:pPr marL="0" lvl="0" indent="0">
              <a:lnSpc>
                <a:spcPct val="100000"/>
              </a:lnSpc>
              <a:buNone/>
            </a:pPr>
            <a:r>
              <a:rPr lang="es-ES" sz="1200" dirty="0">
                <a:solidFill>
                  <a:schemeClr val="bg1"/>
                </a:solidFill>
              </a:rPr>
              <a:t>  { $</a:t>
            </a:r>
            <a:r>
              <a:rPr lang="es-ES" sz="1200" dirty="0" err="1">
                <a:solidFill>
                  <a:schemeClr val="bg1"/>
                </a:solidFill>
              </a:rPr>
              <a:t>project</a:t>
            </a:r>
            <a:r>
              <a:rPr lang="es-ES" sz="1200" dirty="0">
                <a:solidFill>
                  <a:schemeClr val="bg1"/>
                </a:solidFill>
              </a:rPr>
              <a:t> : { _id : 0, </a:t>
            </a:r>
            <a:r>
              <a:rPr lang="es-ES" sz="1200" dirty="0" err="1">
                <a:solidFill>
                  <a:schemeClr val="bg1"/>
                </a:solidFill>
              </a:rPr>
              <a:t>name</a:t>
            </a:r>
            <a:r>
              <a:rPr lang="es-ES" sz="1200" dirty="0">
                <a:solidFill>
                  <a:schemeClr val="bg1"/>
                </a:solidFill>
              </a:rPr>
              <a:t> : 1 } },</a:t>
            </a:r>
          </a:p>
          <a:p>
            <a:pPr marL="0" lvl="0" indent="0">
              <a:lnSpc>
                <a:spcPct val="100000"/>
              </a:lnSpc>
              <a:buNone/>
            </a:pPr>
            <a:r>
              <a:rPr lang="es-ES" sz="1200" dirty="0">
                <a:solidFill>
                  <a:schemeClr val="bg1"/>
                </a:solidFill>
              </a:rPr>
              <a:t>  { $</a:t>
            </a:r>
            <a:r>
              <a:rPr lang="es-ES" sz="1200" dirty="0" err="1">
                <a:solidFill>
                  <a:schemeClr val="bg1"/>
                </a:solidFill>
              </a:rPr>
              <a:t>lookup</a:t>
            </a:r>
            <a:r>
              <a:rPr lang="es-ES" sz="1200" dirty="0">
                <a:solidFill>
                  <a:schemeClr val="bg1"/>
                </a:solidFill>
              </a:rPr>
              <a:t> : {</a:t>
            </a:r>
          </a:p>
          <a:p>
            <a:pPr marL="0" lvl="0" indent="0">
              <a:lnSpc>
                <a:spcPct val="100000"/>
              </a:lnSpc>
              <a:buNone/>
            </a:pPr>
            <a:r>
              <a:rPr lang="es-ES" sz="1200" dirty="0">
                <a:solidFill>
                  <a:schemeClr val="bg1"/>
                </a:solidFill>
              </a:rPr>
              <a:t>      </a:t>
            </a:r>
            <a:r>
              <a:rPr lang="es-ES" sz="1200" dirty="0" err="1">
                <a:solidFill>
                  <a:schemeClr val="bg1"/>
                </a:solidFill>
              </a:rPr>
              <a:t>from</a:t>
            </a:r>
            <a:r>
              <a:rPr lang="es-ES" sz="1200" dirty="0">
                <a:solidFill>
                  <a:schemeClr val="bg1"/>
                </a:solidFill>
              </a:rPr>
              <a:t> : '</a:t>
            </a:r>
            <a:r>
              <a:rPr lang="es-ES" sz="1200" dirty="0" err="1">
                <a:solidFill>
                  <a:schemeClr val="bg1"/>
                </a:solidFill>
              </a:rPr>
              <a:t>courses</a:t>
            </a:r>
            <a:r>
              <a:rPr lang="es-ES" sz="1200" dirty="0">
                <a:solidFill>
                  <a:schemeClr val="bg1"/>
                </a:solidFill>
              </a:rPr>
              <a:t>',</a:t>
            </a:r>
          </a:p>
          <a:p>
            <a:pPr marL="0" lvl="0" indent="0">
              <a:lnSpc>
                <a:spcPct val="100000"/>
              </a:lnSpc>
              <a:buNone/>
            </a:pPr>
            <a:r>
              <a:rPr lang="es-ES" sz="1200" dirty="0">
                <a:solidFill>
                  <a:schemeClr val="bg1"/>
                </a:solidFill>
              </a:rPr>
              <a:t>      </a:t>
            </a:r>
            <a:r>
              <a:rPr lang="es-ES" sz="1200" dirty="0" err="1">
                <a:solidFill>
                  <a:schemeClr val="bg1"/>
                </a:solidFill>
              </a:rPr>
              <a:t>localField</a:t>
            </a:r>
            <a:r>
              <a:rPr lang="es-ES" sz="1200" dirty="0">
                <a:solidFill>
                  <a:schemeClr val="bg1"/>
                </a:solidFill>
              </a:rPr>
              <a:t> : '</a:t>
            </a:r>
            <a:r>
              <a:rPr lang="es-ES" sz="1200" dirty="0" err="1">
                <a:solidFill>
                  <a:schemeClr val="bg1"/>
                </a:solidFill>
              </a:rPr>
              <a:t>name</a:t>
            </a:r>
            <a:r>
              <a:rPr lang="es-ES" sz="1200" dirty="0">
                <a:solidFill>
                  <a:schemeClr val="bg1"/>
                </a:solidFill>
              </a:rPr>
              <a:t>',</a:t>
            </a:r>
          </a:p>
          <a:p>
            <a:pPr marL="0" lvl="0" indent="0">
              <a:lnSpc>
                <a:spcPct val="100000"/>
              </a:lnSpc>
              <a:buNone/>
            </a:pPr>
            <a:r>
              <a:rPr lang="es-ES" sz="1200" dirty="0">
                <a:solidFill>
                  <a:schemeClr val="bg1"/>
                </a:solidFill>
              </a:rPr>
              <a:t>      </a:t>
            </a:r>
            <a:r>
              <a:rPr lang="es-ES" sz="1200" dirty="0" err="1">
                <a:solidFill>
                  <a:schemeClr val="bg1"/>
                </a:solidFill>
              </a:rPr>
              <a:t>foreignField</a:t>
            </a:r>
            <a:r>
              <a:rPr lang="es-ES" sz="1200" dirty="0">
                <a:solidFill>
                  <a:schemeClr val="bg1"/>
                </a:solidFill>
              </a:rPr>
              <a:t> : '</a:t>
            </a:r>
            <a:r>
              <a:rPr lang="es-ES" sz="1200" dirty="0" err="1">
                <a:solidFill>
                  <a:schemeClr val="bg1"/>
                </a:solidFill>
              </a:rPr>
              <a:t>university</a:t>
            </a:r>
            <a:r>
              <a:rPr lang="es-ES" sz="1200" dirty="0">
                <a:solidFill>
                  <a:schemeClr val="bg1"/>
                </a:solidFill>
              </a:rPr>
              <a:t>',</a:t>
            </a:r>
          </a:p>
          <a:p>
            <a:pPr marL="0" lvl="0" indent="0">
              <a:lnSpc>
                <a:spcPct val="100000"/>
              </a:lnSpc>
              <a:buNone/>
            </a:pPr>
            <a:r>
              <a:rPr lang="es-ES" sz="1200" dirty="0">
                <a:solidFill>
                  <a:schemeClr val="bg1"/>
                </a:solidFill>
              </a:rPr>
              <a:t>      as : '</a:t>
            </a:r>
            <a:r>
              <a:rPr lang="es-ES" sz="1200" dirty="0" err="1">
                <a:solidFill>
                  <a:schemeClr val="bg1"/>
                </a:solidFill>
              </a:rPr>
              <a:t>courses</a:t>
            </a:r>
            <a:r>
              <a:rPr lang="es-ES" sz="1200" dirty="0">
                <a:solidFill>
                  <a:schemeClr val="bg1"/>
                </a:solidFill>
              </a:rPr>
              <a:t>'</a:t>
            </a:r>
          </a:p>
          <a:p>
            <a:pPr marL="0" lvl="0" indent="0">
              <a:lnSpc>
                <a:spcPct val="100000"/>
              </a:lnSpc>
              <a:buNone/>
            </a:pPr>
            <a:r>
              <a:rPr lang="es-ES" sz="1200" dirty="0">
                <a:solidFill>
                  <a:schemeClr val="bg1"/>
                </a:solidFill>
              </a:rPr>
              <a:t>  } }</a:t>
            </a:r>
          </a:p>
          <a:p>
            <a:pPr marL="0" lvl="0" indent="0">
              <a:lnSpc>
                <a:spcPct val="100000"/>
              </a:lnSpc>
              <a:buNone/>
            </a:pPr>
            <a:r>
              <a:rPr lang="es-ES" sz="1200" dirty="0">
                <a:solidFill>
                  <a:schemeClr val="bg1"/>
                </a:solidFill>
              </a:rPr>
              <a:t>]).</a:t>
            </a:r>
            <a:r>
              <a:rPr lang="es-ES" sz="1200" dirty="0" err="1">
                <a:solidFill>
                  <a:schemeClr val="bg1"/>
                </a:solidFill>
              </a:rPr>
              <a:t>pretty</a:t>
            </a:r>
            <a:r>
              <a:rPr lang="es-ES" sz="1200" dirty="0">
                <a:solidFill>
                  <a:schemeClr val="bg1"/>
                </a:solidFill>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69B3DEA-C392-1657-197B-42C7E2A74B89}"/>
              </a:ext>
            </a:extLst>
          </p:cNvPr>
          <p:cNvSpPr txBox="1">
            <a:spLocks noGrp="1"/>
          </p:cNvSpPr>
          <p:nvPr>
            <p:ph type="title"/>
          </p:nvPr>
        </p:nvSpPr>
        <p:spPr>
          <a:xfrm>
            <a:off x="838200" y="631825"/>
            <a:ext cx="10515600" cy="1325563"/>
          </a:xfrm>
        </p:spPr>
        <p:txBody>
          <a:bodyPr>
            <a:normAutofit/>
          </a:bodyPr>
          <a:lstStyle/>
          <a:p>
            <a:pPr lvl="0"/>
            <a:r>
              <a:rPr lang="es-ES" dirty="0">
                <a:solidFill>
                  <a:schemeClr val="bg1"/>
                </a:solidFill>
              </a:rPr>
              <a:t>$</a:t>
            </a:r>
            <a:r>
              <a:rPr lang="es-ES" dirty="0" err="1">
                <a:solidFill>
                  <a:schemeClr val="bg1"/>
                </a:solidFill>
              </a:rPr>
              <a:t>sortByCount</a:t>
            </a:r>
            <a:endParaRPr lang="es-ES" dirty="0">
              <a:solidFill>
                <a:schemeClr val="bg1"/>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B9CAAAE-C87A-5273-D7F6-8F743F1ECC9E}"/>
              </a:ext>
            </a:extLst>
          </p:cNvPr>
          <p:cNvSpPr txBox="1">
            <a:spLocks noGrp="1"/>
          </p:cNvSpPr>
          <p:nvPr>
            <p:ph idx="1"/>
          </p:nvPr>
        </p:nvSpPr>
        <p:spPr>
          <a:xfrm>
            <a:off x="838200" y="2269173"/>
            <a:ext cx="10515600" cy="3659988"/>
          </a:xfrm>
        </p:spPr>
        <p:txBody>
          <a:bodyPr>
            <a:normAutofit/>
          </a:bodyPr>
          <a:lstStyle/>
          <a:p>
            <a:pPr marL="0" lvl="0" indent="0">
              <a:buNone/>
            </a:pPr>
            <a:r>
              <a:rPr lang="en-US" sz="2400">
                <a:solidFill>
                  <a:schemeClr val="bg1"/>
                </a:solidFill>
              </a:rPr>
              <a:t>db.courses.aggregate([</a:t>
            </a:r>
          </a:p>
          <a:p>
            <a:pPr marL="0" lvl="0" indent="0">
              <a:buNone/>
            </a:pPr>
            <a:r>
              <a:rPr lang="en-US" sz="2400">
                <a:solidFill>
                  <a:schemeClr val="bg1"/>
                </a:solidFill>
              </a:rPr>
              <a:t>  { $sortByCount : '$level' }</a:t>
            </a:r>
          </a:p>
          <a:p>
            <a:pPr marL="0" lvl="0" indent="0">
              <a:buNone/>
            </a:pPr>
            <a:r>
              <a:rPr lang="en-US" sz="2400">
                <a:solidFill>
                  <a:schemeClr val="bg1"/>
                </a:solidFill>
              </a:rPr>
              <a:t>]).pretty()</a:t>
            </a:r>
            <a:endParaRPr lang="es-ES" sz="2400">
              <a:solidFill>
                <a:schemeClr val="bg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02500D9-159A-98B2-B977-CABCB7772D9D}"/>
              </a:ext>
            </a:extLst>
          </p:cNvPr>
          <p:cNvSpPr txBox="1">
            <a:spLocks noGrp="1"/>
          </p:cNvSpPr>
          <p:nvPr>
            <p:ph type="title"/>
          </p:nvPr>
        </p:nvSpPr>
        <p:spPr>
          <a:xfrm>
            <a:off x="838200" y="631825"/>
            <a:ext cx="10515600" cy="1325563"/>
          </a:xfrm>
        </p:spPr>
        <p:txBody>
          <a:bodyPr>
            <a:normAutofit/>
          </a:bodyPr>
          <a:lstStyle/>
          <a:p>
            <a:pPr lvl="0"/>
            <a:r>
              <a:rPr lang="es-ES">
                <a:solidFill>
                  <a:schemeClr val="bg1"/>
                </a:solidFill>
              </a:rPr>
              <a:t>Ejercicio </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F314E4E4-1412-2698-4A3D-F6F67CB7D514}"/>
              </a:ext>
            </a:extLst>
          </p:cNvPr>
          <p:cNvSpPr txBox="1">
            <a:spLocks noGrp="1"/>
          </p:cNvSpPr>
          <p:nvPr>
            <p:ph idx="1"/>
          </p:nvPr>
        </p:nvSpPr>
        <p:spPr>
          <a:xfrm>
            <a:off x="838200" y="2269173"/>
            <a:ext cx="10515600" cy="3659988"/>
          </a:xfrm>
        </p:spPr>
        <p:txBody>
          <a:bodyPr>
            <a:normAutofit/>
          </a:bodyPr>
          <a:lstStyle/>
          <a:p>
            <a:pPr lvl="0" algn="just"/>
            <a:r>
              <a:rPr lang="es-ES" sz="2400" dirty="0">
                <a:solidFill>
                  <a:schemeClr val="bg1"/>
                </a:solidFill>
              </a:rPr>
              <a:t>¿Cómo obtenemos el número total de estudiantes que han pertenecido alguna vez a cada una de las universidades ordenando los resultados de forma descendente por el número de estudiantes?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4">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3404822-5480-9028-9D63-0C06870AD441}"/>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lnSpc>
                <a:spcPct val="90000"/>
              </a:lnSpc>
              <a:spcBef>
                <a:spcPct val="0"/>
              </a:spcBef>
            </a:pPr>
            <a:r>
              <a:rPr lang="en-US" kern="1200">
                <a:latin typeface="+mj-lt"/>
                <a:ea typeface="+mj-ea"/>
                <a:cs typeface="+mj-cs"/>
              </a:rPr>
              <a:t>Elementos esenciales de MongoDB</a:t>
            </a:r>
            <a:br>
              <a:rPr lang="en-US" kern="1200">
                <a:latin typeface="+mj-lt"/>
                <a:ea typeface="+mj-ea"/>
                <a:cs typeface="+mj-cs"/>
              </a:rPr>
            </a:br>
            <a:endParaRPr lang="en-US" kern="1200">
              <a:latin typeface="+mj-lt"/>
              <a:ea typeface="+mj-ea"/>
              <a:cs typeface="+mj-cs"/>
            </a:endParaRPr>
          </a:p>
        </p:txBody>
      </p:sp>
      <p:pic>
        <p:nvPicPr>
          <p:cNvPr id="4" name="Marcador de contenido 4" descr="Diagrama, Texto&#10;&#10;Descripción generada automáticamente">
            <a:extLst>
              <a:ext uri="{FF2B5EF4-FFF2-40B4-BE49-F238E27FC236}">
                <a16:creationId xmlns:a16="http://schemas.microsoft.com/office/drawing/2014/main" id="{B331D93E-5E48-4E1C-5522-E6EF4EC7AFBA}"/>
              </a:ext>
            </a:extLst>
          </p:cNvPr>
          <p:cNvPicPr>
            <a:picLocks noGrp="1" noChangeAspect="1"/>
          </p:cNvPicPr>
          <p:nvPr>
            <p:ph idx="1"/>
          </p:nvPr>
        </p:nvPicPr>
        <p:blipFill>
          <a:blip r:embed="rId2"/>
          <a:stretch>
            <a:fillRect/>
          </a:stretch>
        </p:blipFill>
        <p:spPr>
          <a:xfrm>
            <a:off x="5153822" y="1466907"/>
            <a:ext cx="6553545" cy="3932127"/>
          </a:xfrm>
          <a:prstGeom prst="rect">
            <a:avLst/>
          </a:prstGeom>
        </p:spPr>
      </p:pic>
    </p:spTree>
    <p:extLst>
      <p:ext uri="{BB962C8B-B14F-4D97-AF65-F5344CB8AC3E}">
        <p14:creationId xmlns:p14="http://schemas.microsoft.com/office/powerpoint/2010/main" val="2773114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45C547B-F51A-E56C-1506-62D5F3228C31}"/>
              </a:ext>
            </a:extLst>
          </p:cNvPr>
          <p:cNvSpPr txBox="1">
            <a:spLocks noGrp="1"/>
          </p:cNvSpPr>
          <p:nvPr>
            <p:ph type="title"/>
          </p:nvPr>
        </p:nvSpPr>
        <p:spPr>
          <a:xfrm>
            <a:off x="674237" y="914400"/>
            <a:ext cx="3657600" cy="2887579"/>
          </a:xfrm>
        </p:spPr>
        <p:txBody>
          <a:bodyPr vert="horz" lIns="91440" tIns="45720" rIns="91440" bIns="45720" rtlCol="0" anchor="b">
            <a:normAutofit/>
          </a:bodyPr>
          <a:lstStyle/>
          <a:p>
            <a:pPr lvl="0" algn="ctr">
              <a:lnSpc>
                <a:spcPct val="90000"/>
              </a:lnSpc>
              <a:spcBef>
                <a:spcPct val="0"/>
              </a:spcBef>
            </a:pPr>
            <a:r>
              <a:rPr lang="en-US" kern="1200">
                <a:latin typeface="+mj-lt"/>
                <a:ea typeface="+mj-ea"/>
                <a:cs typeface="+mj-cs"/>
              </a:rPr>
              <a:t>explain() method</a:t>
            </a:r>
          </a:p>
        </p:txBody>
      </p:sp>
      <p:cxnSp>
        <p:nvCxnSpPr>
          <p:cNvPr id="19" name="Straight Connector 18">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Marcador de contenido 4" descr="Interfaz de usuario gráfica&#10;&#10;Descripción generada automáticamente con confianza baja">
            <a:extLst>
              <a:ext uri="{FF2B5EF4-FFF2-40B4-BE49-F238E27FC236}">
                <a16:creationId xmlns:a16="http://schemas.microsoft.com/office/drawing/2014/main" id="{07994D3E-6B7D-66E7-68E6-2B4DB17C6C86}"/>
              </a:ext>
            </a:extLst>
          </p:cNvPr>
          <p:cNvPicPr>
            <a:picLocks noGrp="1" noChangeAspect="1"/>
          </p:cNvPicPr>
          <p:nvPr>
            <p:ph idx="1"/>
          </p:nvPr>
        </p:nvPicPr>
        <p:blipFill>
          <a:blip r:embed="rId2"/>
          <a:stretch>
            <a:fillRect/>
          </a:stretch>
        </p:blipFill>
        <p:spPr>
          <a:xfrm>
            <a:off x="5153822" y="1475099"/>
            <a:ext cx="6553545" cy="3915743"/>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B83EC4-E785-5CBF-820D-82C40CAC4A4B}"/>
              </a:ext>
            </a:extLst>
          </p:cNvPr>
          <p:cNvSpPr txBox="1">
            <a:spLocks noGrp="1"/>
          </p:cNvSpPr>
          <p:nvPr>
            <p:ph type="title"/>
          </p:nvPr>
        </p:nvSpPr>
        <p:spPr>
          <a:xfrm>
            <a:off x="674237" y="914400"/>
            <a:ext cx="3657600" cy="2887579"/>
          </a:xfrm>
        </p:spPr>
        <p:txBody>
          <a:bodyPr vert="horz" lIns="91440" tIns="45720" rIns="91440" bIns="45720" rtlCol="0" anchor="b">
            <a:normAutofit/>
          </a:bodyPr>
          <a:lstStyle/>
          <a:p>
            <a:pPr lvl="0" algn="ctr">
              <a:lnSpc>
                <a:spcPct val="90000"/>
              </a:lnSpc>
              <a:spcBef>
                <a:spcPct val="0"/>
              </a:spcBef>
            </a:pPr>
            <a:r>
              <a:rPr lang="en-US" kern="1200">
                <a:latin typeface="+mj-lt"/>
                <a:ea typeface="+mj-ea"/>
                <a:cs typeface="+mj-cs"/>
              </a:rPr>
              <a:t>MongoDB Charts</a:t>
            </a:r>
          </a:p>
        </p:txBody>
      </p:sp>
      <p:cxnSp>
        <p:nvCxnSpPr>
          <p:cNvPr id="10" name="Straight Connector 9">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Marcador de contenido 4" descr="Gráfico&#10;&#10;Descripción generada automáticamente">
            <a:extLst>
              <a:ext uri="{FF2B5EF4-FFF2-40B4-BE49-F238E27FC236}">
                <a16:creationId xmlns:a16="http://schemas.microsoft.com/office/drawing/2014/main" id="{01FA15DE-6D73-9D64-5F05-5D0C181D42B5}"/>
              </a:ext>
            </a:extLst>
          </p:cNvPr>
          <p:cNvPicPr>
            <a:picLocks noGrp="1" noChangeAspect="1"/>
          </p:cNvPicPr>
          <p:nvPr>
            <p:ph idx="1"/>
          </p:nvPr>
        </p:nvPicPr>
        <p:blipFill>
          <a:blip r:embed="rId2"/>
          <a:stretch>
            <a:fillRect/>
          </a:stretch>
        </p:blipFill>
        <p:spPr>
          <a:xfrm>
            <a:off x="5153822" y="852513"/>
            <a:ext cx="6553545" cy="516091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utorradiografía en papel blanco">
            <a:extLst>
              <a:ext uri="{FF2B5EF4-FFF2-40B4-BE49-F238E27FC236}">
                <a16:creationId xmlns:a16="http://schemas.microsoft.com/office/drawing/2014/main" id="{B43B2FBB-C321-1E18-2E5C-9ED1E43B4BE9}"/>
              </a:ext>
            </a:extLst>
          </p:cNvPr>
          <p:cNvPicPr>
            <a:picLocks noChangeAspect="1"/>
          </p:cNvPicPr>
          <p:nvPr/>
        </p:nvPicPr>
        <p:blipFill rotWithShape="1">
          <a:blip r:embed="rId2"/>
          <a:srcRect l="10026" r="1671"/>
          <a:stretch/>
        </p:blipFill>
        <p:spPr>
          <a:xfrm>
            <a:off x="4117521" y="10"/>
            <a:ext cx="8074479" cy="6857990"/>
          </a:xfrm>
          <a:prstGeom prst="rect">
            <a:avLst/>
          </a:prstGeom>
        </p:spPr>
      </p:pic>
      <p:sp>
        <p:nvSpPr>
          <p:cNvPr id="9" name="Freeform: Shape 8">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BDC00788-155E-B1AD-CC3C-B3CC61BCFD67}"/>
              </a:ext>
            </a:extLst>
          </p:cNvPr>
          <p:cNvSpPr txBox="1">
            <a:spLocks noGrp="1"/>
          </p:cNvSpPr>
          <p:nvPr>
            <p:ph type="title"/>
          </p:nvPr>
        </p:nvSpPr>
        <p:spPr>
          <a:xfrm>
            <a:off x="804672" y="365125"/>
            <a:ext cx="5266155" cy="1325563"/>
          </a:xfrm>
        </p:spPr>
        <p:txBody>
          <a:bodyPr>
            <a:normAutofit/>
          </a:bodyPr>
          <a:lstStyle/>
          <a:p>
            <a:pPr lvl="0"/>
            <a:r>
              <a:rPr lang="es-ES"/>
              <a:t>JSON </a:t>
            </a:r>
          </a:p>
        </p:txBody>
      </p:sp>
      <p:sp>
        <p:nvSpPr>
          <p:cNvPr id="3" name="Marcador de contenido 2">
            <a:extLst>
              <a:ext uri="{FF2B5EF4-FFF2-40B4-BE49-F238E27FC236}">
                <a16:creationId xmlns:a16="http://schemas.microsoft.com/office/drawing/2014/main" id="{574D2EB1-8103-3FD0-144F-3106D40CD4AD}"/>
              </a:ext>
            </a:extLst>
          </p:cNvPr>
          <p:cNvSpPr txBox="1">
            <a:spLocks noGrp="1"/>
          </p:cNvSpPr>
          <p:nvPr>
            <p:ph idx="1"/>
          </p:nvPr>
        </p:nvSpPr>
        <p:spPr>
          <a:xfrm>
            <a:off x="804672" y="2022601"/>
            <a:ext cx="3941499" cy="4154361"/>
          </a:xfrm>
        </p:spPr>
        <p:txBody>
          <a:bodyPr>
            <a:normAutofit/>
          </a:bodyPr>
          <a:lstStyle/>
          <a:p>
            <a:pPr marL="0" lvl="0" indent="0">
              <a:buNone/>
            </a:pPr>
            <a:r>
              <a:rPr lang="es-ES"/>
              <a:t>{</a:t>
            </a:r>
          </a:p>
          <a:p>
            <a:pPr marL="0" lvl="0" indent="0">
              <a:buNone/>
            </a:pPr>
            <a:r>
              <a:rPr lang="es-ES"/>
              <a:t>  codigo: 1,  </a:t>
            </a:r>
          </a:p>
          <a:p>
            <a:pPr marL="0" lvl="0" indent="0">
              <a:buNone/>
            </a:pPr>
            <a:r>
              <a:rPr lang="es-ES"/>
              <a:t>  nombre: 'El aleph',</a:t>
            </a:r>
          </a:p>
          <a:p>
            <a:pPr marL="0" lvl="0" indent="0">
              <a:buNone/>
            </a:pPr>
            <a:r>
              <a:rPr lang="es-ES"/>
              <a:t>  autor: 'Borges',</a:t>
            </a:r>
          </a:p>
          <a:p>
            <a:pPr marL="0" lvl="0" indent="0">
              <a:buNone/>
            </a:pPr>
            <a:r>
              <a:rPr lang="es-ES"/>
              <a:t>  editoriales: ['Planeta','Siglo XXI']</a:t>
            </a:r>
          </a:p>
          <a:p>
            <a:pPr marL="0" lvl="0" indent="0">
              <a:buNone/>
            </a:pPr>
            <a:r>
              <a:rPr lang="es-ES"/>
              <a:t>}</a:t>
            </a:r>
          </a:p>
        </p:txBody>
      </p:sp>
    </p:spTree>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4" descr="Interfaz de usuario gráfica, Aplicación&#10;&#10;Descripción generada automáticamente">
            <a:extLst>
              <a:ext uri="{FF2B5EF4-FFF2-40B4-BE49-F238E27FC236}">
                <a16:creationId xmlns:a16="http://schemas.microsoft.com/office/drawing/2014/main" id="{D3EEC33E-18ED-E0E5-E8CE-604946E75CB7}"/>
              </a:ext>
            </a:extLst>
          </p:cNvPr>
          <p:cNvPicPr>
            <a:picLocks noGrp="1" noChangeAspect="1"/>
          </p:cNvPicPr>
          <p:nvPr>
            <p:ph idx="1"/>
          </p:nvPr>
        </p:nvPicPr>
        <p:blipFill rotWithShape="1">
          <a:blip r:embed="rId2"/>
          <a:srcRect l="4479" r="1532" b="2"/>
          <a:stretch/>
        </p:blipFill>
        <p:spPr>
          <a:xfrm>
            <a:off x="1156099" y="643467"/>
            <a:ext cx="9879802" cy="5571066"/>
          </a:xfrm>
          <a:prstGeom prst="rect">
            <a:avLst/>
          </a:prstGeom>
        </p:spPr>
      </p:pic>
    </p:spTree>
    <p:extLst>
      <p:ext uri="{BB962C8B-B14F-4D97-AF65-F5344CB8AC3E}">
        <p14:creationId xmlns:p14="http://schemas.microsoft.com/office/powerpoint/2010/main" val="3448683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A86598-DA2C-41D5-BC0C-E877F881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25153"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EC0D2D-D451-7B07-98C2-42041CC6008C}"/>
              </a:ext>
            </a:extLst>
          </p:cNvPr>
          <p:cNvSpPr txBox="1">
            <a:spLocks noGrp="1"/>
          </p:cNvSpPr>
          <p:nvPr>
            <p:ph type="title"/>
          </p:nvPr>
        </p:nvSpPr>
        <p:spPr>
          <a:xfrm>
            <a:off x="1155556" y="637763"/>
            <a:ext cx="5735633" cy="1627274"/>
          </a:xfrm>
        </p:spPr>
        <p:txBody>
          <a:bodyPr anchor="t">
            <a:normAutofit/>
          </a:bodyPr>
          <a:lstStyle/>
          <a:p>
            <a:pPr lvl="0"/>
            <a:r>
              <a:rPr lang="es-ES">
                <a:solidFill>
                  <a:schemeClr val="bg1"/>
                </a:solidFill>
              </a:rPr>
              <a:t>Insertar documentos</a:t>
            </a:r>
            <a:br>
              <a:rPr lang="es-ES">
                <a:solidFill>
                  <a:schemeClr val="bg1"/>
                </a:solidFill>
              </a:rPr>
            </a:br>
            <a:endParaRPr lang="es-ES">
              <a:solidFill>
                <a:schemeClr val="bg1"/>
              </a:solidFill>
            </a:endParaRPr>
          </a:p>
        </p:txBody>
      </p:sp>
      <p:sp>
        <p:nvSpPr>
          <p:cNvPr id="11" name="Rectangle 10">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57" y="2377331"/>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Marcador de contenido 2">
            <a:extLst>
              <a:ext uri="{FF2B5EF4-FFF2-40B4-BE49-F238E27FC236}">
                <a16:creationId xmlns:a16="http://schemas.microsoft.com/office/drawing/2014/main" id="{2CF2AFE2-3411-8D57-6FDC-7B46CE5AA2C6}"/>
              </a:ext>
            </a:extLst>
          </p:cNvPr>
          <p:cNvSpPr txBox="1">
            <a:spLocks noGrp="1"/>
          </p:cNvSpPr>
          <p:nvPr>
            <p:ph idx="1"/>
          </p:nvPr>
        </p:nvSpPr>
        <p:spPr>
          <a:xfrm>
            <a:off x="1155548" y="2580191"/>
            <a:ext cx="5735641" cy="3596772"/>
          </a:xfrm>
        </p:spPr>
        <p:txBody>
          <a:bodyPr>
            <a:normAutofit/>
          </a:bodyPr>
          <a:lstStyle/>
          <a:p>
            <a:pPr lvl="0" algn="just"/>
            <a:r>
              <a:rPr lang="es-ES" dirty="0">
                <a:solidFill>
                  <a:schemeClr val="bg1"/>
                </a:solidFill>
              </a:rPr>
              <a:t>Para insertar un documento o un conjunto de documentos disponemos de los métodos:</a:t>
            </a:r>
          </a:p>
          <a:p>
            <a:pPr lvl="1" algn="just"/>
            <a:r>
              <a:rPr lang="es-ES" sz="2000" dirty="0" err="1">
                <a:solidFill>
                  <a:schemeClr val="bg1"/>
                </a:solidFill>
              </a:rPr>
              <a:t>insertOne</a:t>
            </a:r>
            <a:r>
              <a:rPr lang="es-ES" sz="2000" dirty="0">
                <a:solidFill>
                  <a:schemeClr val="bg1"/>
                </a:solidFill>
              </a:rPr>
              <a:t>: Inserta un documento en una colección.</a:t>
            </a:r>
          </a:p>
          <a:p>
            <a:pPr lvl="1" algn="just"/>
            <a:r>
              <a:rPr lang="es-ES" sz="2000" dirty="0" err="1">
                <a:solidFill>
                  <a:schemeClr val="bg1"/>
                </a:solidFill>
              </a:rPr>
              <a:t>insertMany</a:t>
            </a:r>
            <a:r>
              <a:rPr lang="es-ES" sz="2000" dirty="0">
                <a:solidFill>
                  <a:schemeClr val="bg1"/>
                </a:solidFill>
              </a:rPr>
              <a:t>: Inserta múltiples documentos en una colección.</a:t>
            </a:r>
          </a:p>
          <a:p>
            <a:pPr lvl="0"/>
            <a:endParaRPr lang="es-ES" dirty="0">
              <a:solidFill>
                <a:schemeClr val="bg1"/>
              </a:solidFill>
            </a:endParaRPr>
          </a:p>
        </p:txBody>
      </p:sp>
      <p:pic>
        <p:nvPicPr>
          <p:cNvPr id="5" name="Picture 4" descr="Pilas de papel">
            <a:extLst>
              <a:ext uri="{FF2B5EF4-FFF2-40B4-BE49-F238E27FC236}">
                <a16:creationId xmlns:a16="http://schemas.microsoft.com/office/drawing/2014/main" id="{A88C060C-7B9A-BFB5-1B79-977BF759446B}"/>
              </a:ext>
            </a:extLst>
          </p:cNvPr>
          <p:cNvPicPr>
            <a:picLocks noChangeAspect="1"/>
          </p:cNvPicPr>
          <p:nvPr/>
        </p:nvPicPr>
        <p:blipFill rotWithShape="1">
          <a:blip r:embed="rId2"/>
          <a:srcRect l="36820" r="17756" b="-1"/>
          <a:stretch/>
        </p:blipFill>
        <p:spPr>
          <a:xfrm>
            <a:off x="7525166" y="10"/>
            <a:ext cx="4666834" cy="68579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A86598-DA2C-41D5-BC0C-E877F881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25153"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F358FF8-4A10-604B-1B89-7D8DFB8A2434}"/>
              </a:ext>
            </a:extLst>
          </p:cNvPr>
          <p:cNvSpPr txBox="1">
            <a:spLocks noGrp="1"/>
          </p:cNvSpPr>
          <p:nvPr>
            <p:ph type="title"/>
          </p:nvPr>
        </p:nvSpPr>
        <p:spPr>
          <a:xfrm>
            <a:off x="1155556" y="637763"/>
            <a:ext cx="5735633" cy="1627274"/>
          </a:xfrm>
        </p:spPr>
        <p:txBody>
          <a:bodyPr anchor="t">
            <a:normAutofit/>
          </a:bodyPr>
          <a:lstStyle/>
          <a:p>
            <a:pPr lvl="0"/>
            <a:r>
              <a:rPr lang="es-ES">
                <a:solidFill>
                  <a:schemeClr val="bg1"/>
                </a:solidFill>
              </a:rPr>
              <a:t>Campo obligatorio _id</a:t>
            </a:r>
            <a:br>
              <a:rPr lang="es-ES">
                <a:solidFill>
                  <a:schemeClr val="bg1"/>
                </a:solidFill>
              </a:rPr>
            </a:br>
            <a:endParaRPr lang="es-ES">
              <a:solidFill>
                <a:schemeClr val="bg1"/>
              </a:solidFill>
            </a:endParaRPr>
          </a:p>
        </p:txBody>
      </p:sp>
      <p:sp>
        <p:nvSpPr>
          <p:cNvPr id="11" name="Rectangle 10">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57" y="2377331"/>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Marcador de contenido 2">
            <a:extLst>
              <a:ext uri="{FF2B5EF4-FFF2-40B4-BE49-F238E27FC236}">
                <a16:creationId xmlns:a16="http://schemas.microsoft.com/office/drawing/2014/main" id="{77317595-A31B-E312-FF45-57F2183812B8}"/>
              </a:ext>
            </a:extLst>
          </p:cNvPr>
          <p:cNvSpPr txBox="1">
            <a:spLocks noGrp="1"/>
          </p:cNvSpPr>
          <p:nvPr>
            <p:ph idx="1"/>
          </p:nvPr>
        </p:nvSpPr>
        <p:spPr>
          <a:xfrm>
            <a:off x="1155548" y="2580191"/>
            <a:ext cx="5735641" cy="3596772"/>
          </a:xfrm>
        </p:spPr>
        <p:txBody>
          <a:bodyPr>
            <a:normAutofit/>
          </a:bodyPr>
          <a:lstStyle/>
          <a:p>
            <a:pPr lvl="0" algn="just"/>
            <a:r>
              <a:rPr lang="es-ES" dirty="0">
                <a:solidFill>
                  <a:schemeClr val="bg1"/>
                </a:solidFill>
              </a:rPr>
              <a:t>En MongoDB todo documento requiere un campo clave que se debe llamar _id. Si nosotros como desarrolladores no definimos dicho campo el mismo se crea en forma automática y se carga un valor único.</a:t>
            </a:r>
          </a:p>
        </p:txBody>
      </p:sp>
      <p:pic>
        <p:nvPicPr>
          <p:cNvPr id="5" name="Picture 4" descr="Una vía férrea que se extiende a través del desierto">
            <a:extLst>
              <a:ext uri="{FF2B5EF4-FFF2-40B4-BE49-F238E27FC236}">
                <a16:creationId xmlns:a16="http://schemas.microsoft.com/office/drawing/2014/main" id="{D2D1C4B9-511F-C9C3-2DD9-10D1532B186B}"/>
              </a:ext>
            </a:extLst>
          </p:cNvPr>
          <p:cNvPicPr>
            <a:picLocks noChangeAspect="1"/>
          </p:cNvPicPr>
          <p:nvPr/>
        </p:nvPicPr>
        <p:blipFill rotWithShape="1">
          <a:blip r:embed="rId2"/>
          <a:srcRect l="958" r="13980"/>
          <a:stretch/>
        </p:blipFill>
        <p:spPr>
          <a:xfrm>
            <a:off x="7525166" y="10"/>
            <a:ext cx="4666834" cy="6857990"/>
          </a:xfrm>
          <a:prstGeom prst="rect">
            <a:avLst/>
          </a:prstGeom>
        </p:spPr>
      </p:pic>
    </p:spTree>
  </p:cSld>
  <p:clrMapOvr>
    <a:masterClrMapping/>
  </p:clrMapOvr>
</p:sld>
</file>

<file path=ppt/theme/theme1.xml><?xml version="1.0" encoding="utf-8"?>
<a:theme xmlns:a="http://schemas.openxmlformats.org/drawingml/2006/main" name="3DFloatVT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642</TotalTime>
  <Words>1658</Words>
  <Application>Microsoft Office PowerPoint</Application>
  <PresentationFormat>Panorámica</PresentationFormat>
  <Paragraphs>160</Paragraphs>
  <Slides>51</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51</vt:i4>
      </vt:variant>
    </vt:vector>
  </HeadingPairs>
  <TitlesOfParts>
    <vt:vector size="57" baseType="lpstr">
      <vt:lpstr>Arial</vt:lpstr>
      <vt:lpstr>Calibri</vt:lpstr>
      <vt:lpstr>Calibri Light</vt:lpstr>
      <vt:lpstr>Sitka Heading</vt:lpstr>
      <vt:lpstr>Source Sans Pro</vt:lpstr>
      <vt:lpstr>3DFloatVTI</vt:lpstr>
      <vt:lpstr>MongoDB</vt:lpstr>
      <vt:lpstr>MongoDB como gestor de base de datos NoSQL </vt:lpstr>
      <vt:lpstr>Características de MongoDB</vt:lpstr>
      <vt:lpstr>Presentación de PowerPoint</vt:lpstr>
      <vt:lpstr>Elementos esenciales de MongoDB </vt:lpstr>
      <vt:lpstr>JSON </vt:lpstr>
      <vt:lpstr>Presentación de PowerPoint</vt:lpstr>
      <vt:lpstr>Insertar documentos </vt:lpstr>
      <vt:lpstr>Campo obligatorio _id </vt:lpstr>
      <vt:lpstr>Recuperar algunos documentos de una colección </vt:lpstr>
      <vt:lpstr>Operadores relacionales </vt:lpstr>
      <vt:lpstr>Problemas propuestos 1</vt:lpstr>
      <vt:lpstr>Borrar documentos de una colección </vt:lpstr>
      <vt:lpstr>Problemas propuestos 2</vt:lpstr>
      <vt:lpstr>Modificar un documento </vt:lpstr>
      <vt:lpstr>Problemas propuestos 3</vt:lpstr>
      <vt:lpstr>Modificar múltiples documentos </vt:lpstr>
      <vt:lpstr>Problemas propuestos 4</vt:lpstr>
      <vt:lpstr>Operadores lógicos $and, $or y $not </vt:lpstr>
      <vt:lpstr>Problemas propuestos 5</vt:lpstr>
      <vt:lpstr>Cursores y sus métodos en MongoDB </vt:lpstr>
      <vt:lpstr>Recuperar algunos campos de una colección con el método find </vt:lpstr>
      <vt:lpstr>Problemas propuestos 6</vt:lpstr>
      <vt:lpstr>Documentos embebidos: definición de campos de tipo documento </vt:lpstr>
      <vt:lpstr>Problemas propuestos 7</vt:lpstr>
      <vt:lpstr>Tipo de dato Date en MongoDB </vt:lpstr>
      <vt:lpstr>Problemas propuestos 8</vt:lpstr>
      <vt:lpstr>Tipo de dato Binary Data </vt:lpstr>
      <vt:lpstr>Índices </vt:lpstr>
      <vt:lpstr>Indices</vt:lpstr>
      <vt:lpstr>Indices - simples y compuestos </vt:lpstr>
      <vt:lpstr>Relaciones  </vt:lpstr>
      <vt:lpstr>A One-to-One relationship (1:1) </vt:lpstr>
      <vt:lpstr>One-to-Many relationships with Embedded Documents</vt:lpstr>
      <vt:lpstr>One-to-Many relationships with the document reference </vt:lpstr>
      <vt:lpstr>A Many-to-Many relationship (N:M) </vt:lpstr>
      <vt:lpstr>MongoDB Aggregation</vt:lpstr>
      <vt:lpstr>$match</vt:lpstr>
      <vt:lpstr>$project</vt:lpstr>
      <vt:lpstr>$group</vt:lpstr>
      <vt:lpstr>$out</vt:lpstr>
      <vt:lpstr>$unwind</vt:lpstr>
      <vt:lpstr>$sort</vt:lpstr>
      <vt:lpstr>$limit</vt:lpstr>
      <vt:lpstr>$addFields</vt:lpstr>
      <vt:lpstr>$count</vt:lpstr>
      <vt:lpstr>$lookup</vt:lpstr>
      <vt:lpstr>$sortByCount</vt:lpstr>
      <vt:lpstr>Ejercicio </vt:lpstr>
      <vt:lpstr>explain() method</vt:lpstr>
      <vt:lpstr>MongoDB Charts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Mongo DB</dc:title>
  <dc:creator>Jorge Lopez</dc:creator>
  <cp:lastModifiedBy>Jorge Lopez</cp:lastModifiedBy>
  <cp:revision>17</cp:revision>
  <dcterms:created xsi:type="dcterms:W3CDTF">2022-11-06T18:47:44Z</dcterms:created>
  <dcterms:modified xsi:type="dcterms:W3CDTF">2023-02-06T09:48:46Z</dcterms:modified>
</cp:coreProperties>
</file>